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theme/theme5.xml" ContentType="application/vnd.openxmlformats-officedocument.theme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slideLayouts/slideLayout10.xml" ContentType="application/vnd.openxmlformats-officedocument.presentationml.slideLayout+xml"/>
  <Override PartName="/ppt/theme/theme7.xml" ContentType="application/vnd.openxmlformats-officedocument.theme+xml"/>
  <Override PartName="/ppt/slideLayouts/slideLayout11.xml" ContentType="application/vnd.openxmlformats-officedocument.presentationml.slideLayout+xml"/>
  <Override PartName="/ppt/theme/theme8.xml" ContentType="application/vnd.openxmlformats-officedocument.theme+xml"/>
  <Override PartName="/ppt/slideLayouts/slideLayout12.xml" ContentType="application/vnd.openxmlformats-officedocument.presentationml.slideLayout+xml"/>
  <Override PartName="/ppt/theme/theme9.xml" ContentType="application/vnd.openxmlformats-officedocument.theme+xml"/>
  <Override PartName="/ppt/slideLayouts/slideLayout13.xml" ContentType="application/vnd.openxmlformats-officedocument.presentationml.slideLayout+xml"/>
  <Override PartName="/ppt/theme/theme10.xml" ContentType="application/vnd.openxmlformats-officedocument.theme+xml"/>
  <Override PartName="/ppt/slideLayouts/slideLayout14.xml" ContentType="application/vnd.openxmlformats-officedocument.presentationml.slideLayout+xml"/>
  <Override PartName="/ppt/theme/theme11.xml" ContentType="application/vnd.openxmlformats-officedocument.theme+xml"/>
  <Override PartName="/ppt/slideLayouts/slideLayout15.xml" ContentType="application/vnd.openxmlformats-officedocument.presentationml.slideLayout+xml"/>
  <Override PartName="/ppt/theme/theme12.xml" ContentType="application/vnd.openxmlformats-officedocument.theme+xml"/>
  <Override PartName="/ppt/slideLayouts/slideLayout16.xml" ContentType="application/vnd.openxmlformats-officedocument.presentationml.slideLayout+xml"/>
  <Override PartName="/ppt/theme/theme13.xml" ContentType="application/vnd.openxmlformats-officedocument.theme+xml"/>
  <Override PartName="/ppt/slideLayouts/slideLayout17.xml" ContentType="application/vnd.openxmlformats-officedocument.presentationml.slideLayout+xml"/>
  <Override PartName="/ppt/theme/theme14.xml" ContentType="application/vnd.openxmlformats-officedocument.theme+xml"/>
  <Override PartName="/ppt/slideLayouts/slideLayout18.xml" ContentType="application/vnd.openxmlformats-officedocument.presentationml.slideLayout+xml"/>
  <Override PartName="/ppt/theme/theme15.xml" ContentType="application/vnd.openxmlformats-officedocument.theme+xml"/>
  <Override PartName="/ppt/slideLayouts/slideLayout19.xml" ContentType="application/vnd.openxmlformats-officedocument.presentationml.slideLayout+xml"/>
  <Override PartName="/ppt/theme/theme16.xml" ContentType="application/vnd.openxmlformats-officedocument.theme+xml"/>
  <Override PartName="/ppt/slideLayouts/slideLayout20.xml" ContentType="application/vnd.openxmlformats-officedocument.presentationml.slideLayout+xml"/>
  <Override PartName="/ppt/theme/theme17.xml" ContentType="application/vnd.openxmlformats-officedocument.theme+xml"/>
  <Override PartName="/ppt/slideLayouts/slideLayout21.xml" ContentType="application/vnd.openxmlformats-officedocument.presentationml.slideLayout+xml"/>
  <Override PartName="/ppt/theme/theme18.xml" ContentType="application/vnd.openxmlformats-officedocument.theme+xml"/>
  <Override PartName="/ppt/slideLayouts/slideLayout22.xml" ContentType="application/vnd.openxmlformats-officedocument.presentationml.slideLayout+xml"/>
  <Override PartName="/ppt/theme/theme19.xml" ContentType="application/vnd.openxmlformats-officedocument.theme+xml"/>
  <Override PartName="/ppt/slideLayouts/slideLayout23.xml" ContentType="application/vnd.openxmlformats-officedocument.presentationml.slideLayout+xml"/>
  <Override PartName="/ppt/theme/theme20.xml" ContentType="application/vnd.openxmlformats-officedocument.theme+xml"/>
  <Override PartName="/ppt/slideLayouts/slideLayout24.xml" ContentType="application/vnd.openxmlformats-officedocument.presentationml.slideLayout+xml"/>
  <Override PartName="/ppt/theme/theme21.xml" ContentType="application/vnd.openxmlformats-officedocument.theme+xml"/>
  <Override PartName="/ppt/slideLayouts/slideLayout25.xml" ContentType="application/vnd.openxmlformats-officedocument.presentationml.slideLayout+xml"/>
  <Override PartName="/ppt/theme/theme22.xml" ContentType="application/vnd.openxmlformats-officedocument.theme+xml"/>
  <Override PartName="/ppt/slideLayouts/slideLayout26.xml" ContentType="application/vnd.openxmlformats-officedocument.presentationml.slideLayout+xml"/>
  <Override PartName="/ppt/theme/theme23.xml" ContentType="application/vnd.openxmlformats-officedocument.theme+xml"/>
  <Override PartName="/ppt/slideLayouts/slideLayout27.xml" ContentType="application/vnd.openxmlformats-officedocument.presentationml.slideLayout+xml"/>
  <Override PartName="/ppt/theme/theme24.xml" ContentType="application/vnd.openxmlformats-officedocument.theme+xml"/>
  <Override PartName="/ppt/slideLayouts/slideLayout28.xml" ContentType="application/vnd.openxmlformats-officedocument.presentationml.slideLayout+xml"/>
  <Override PartName="/ppt/theme/theme25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6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7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8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9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0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1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3.xml" ContentType="application/vnd.openxmlformats-officedocument.theme+xml"/>
  <Override PartName="/ppt/slideLayouts/slideLayout47.xml" ContentType="application/vnd.openxmlformats-officedocument.presentationml.slideLayout+xml"/>
  <Override PartName="/ppt/theme/theme3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6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7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38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39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40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41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42.xml" ContentType="application/vnd.openxmlformats-officedocument.theme+xml"/>
  <Override PartName="/ppt/slideLayouts/slideLayout91.xml" ContentType="application/vnd.openxmlformats-officedocument.presentationml.slideLayout+xml"/>
  <Override PartName="/ppt/theme/theme43.xml" ContentType="application/vnd.openxmlformats-officedocument.theme+xml"/>
  <Override PartName="/ppt/slideLayouts/slideLayout92.xml" ContentType="application/vnd.openxmlformats-officedocument.presentationml.slideLayout+xml"/>
  <Override PartName="/ppt/theme/theme44.xml" ContentType="application/vnd.openxmlformats-officedocument.theme+xml"/>
  <Override PartName="/ppt/slideLayouts/slideLayout93.xml" ContentType="application/vnd.openxmlformats-officedocument.presentationml.slideLayout+xml"/>
  <Override PartName="/ppt/theme/theme45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46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47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48.xml" ContentType="application/vnd.openxmlformats-officedocument.theme+xml"/>
  <Override PartName="/ppt/slideLayouts/slideLayout121.xml" ContentType="application/vnd.openxmlformats-officedocument.presentationml.slideLayout+xml"/>
  <Override PartName="/ppt/theme/theme49.xml" ContentType="application/vnd.openxmlformats-officedocument.theme+xml"/>
  <Override PartName="/ppt/slideLayouts/slideLayout122.xml" ContentType="application/vnd.openxmlformats-officedocument.presentationml.slideLayout+xml"/>
  <Override PartName="/ppt/theme/theme50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51.xml" ContentType="application/vnd.openxmlformats-officedocument.theme+xml"/>
  <Override PartName="/ppt/slideLayouts/slideLayout125.xml" ContentType="application/vnd.openxmlformats-officedocument.presentationml.slideLayout+xml"/>
  <Override PartName="/ppt/theme/theme52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015" r:id="rId4"/>
    <p:sldMasterId id="2147483881" r:id="rId5"/>
    <p:sldMasterId id="2147483883" r:id="rId6"/>
    <p:sldMasterId id="2147483885" r:id="rId7"/>
    <p:sldMasterId id="2147483887" r:id="rId8"/>
    <p:sldMasterId id="2147483889" r:id="rId9"/>
    <p:sldMasterId id="2147483891" r:id="rId10"/>
    <p:sldMasterId id="2147483893" r:id="rId11"/>
    <p:sldMasterId id="2147483895" r:id="rId12"/>
    <p:sldMasterId id="2147483897" r:id="rId13"/>
    <p:sldMasterId id="2147483899" r:id="rId14"/>
    <p:sldMasterId id="2147483901" r:id="rId15"/>
    <p:sldMasterId id="2147483903" r:id="rId16"/>
    <p:sldMasterId id="2147483905" r:id="rId17"/>
    <p:sldMasterId id="2147483907" r:id="rId18"/>
    <p:sldMasterId id="2147483909" r:id="rId19"/>
    <p:sldMasterId id="2147483911" r:id="rId20"/>
    <p:sldMasterId id="2147483913" r:id="rId21"/>
    <p:sldMasterId id="2147483915" r:id="rId22"/>
    <p:sldMasterId id="2147483917" r:id="rId23"/>
    <p:sldMasterId id="2147483919" r:id="rId24"/>
    <p:sldMasterId id="2147483921" r:id="rId25"/>
    <p:sldMasterId id="2147483923" r:id="rId26"/>
    <p:sldMasterId id="2147483925" r:id="rId27"/>
    <p:sldMasterId id="2147484012" r:id="rId28"/>
    <p:sldMasterId id="2147484089" r:id="rId29"/>
    <p:sldMasterId id="2147484093" r:id="rId30"/>
    <p:sldMasterId id="2147484086" r:id="rId31"/>
    <p:sldMasterId id="2147483969" r:id="rId32"/>
    <p:sldMasterId id="2147483981" r:id="rId33"/>
    <p:sldMasterId id="2147484021" r:id="rId34"/>
    <p:sldMasterId id="2147483848" r:id="rId35"/>
    <p:sldMasterId id="2147484008" r:id="rId36"/>
    <p:sldMasterId id="2147483801" r:id="rId37"/>
    <p:sldMasterId id="2147483803" r:id="rId38"/>
    <p:sldMasterId id="2147484100" r:id="rId39"/>
    <p:sldMasterId id="2147484081" r:id="rId40"/>
    <p:sldMasterId id="2147483841" r:id="rId41"/>
    <p:sldMasterId id="2147484004" r:id="rId42"/>
    <p:sldMasterId id="2147483864" r:id="rId43"/>
    <p:sldMasterId id="2147483845" r:id="rId44"/>
    <p:sldMasterId id="2147483851" r:id="rId45"/>
    <p:sldMasterId id="2147484026" r:id="rId46"/>
    <p:sldMasterId id="2147484028" r:id="rId47"/>
    <p:sldMasterId id="2147484030" r:id="rId48"/>
    <p:sldMasterId id="2147484032" r:id="rId49"/>
    <p:sldMasterId id="2147484036" r:id="rId50"/>
    <p:sldMasterId id="2147484049" r:id="rId51"/>
    <p:sldMasterId id="2147484062" r:id="rId52"/>
    <p:sldMasterId id="2147484064" r:id="rId53"/>
    <p:sldMasterId id="2147484066" r:id="rId54"/>
    <p:sldMasterId id="2147484069" r:id="rId55"/>
    <p:sldMasterId id="2147484071" r:id="rId56"/>
  </p:sldMasterIdLst>
  <p:notesMasterIdLst>
    <p:notesMasterId r:id="rId82"/>
  </p:notesMasterIdLst>
  <p:handoutMasterIdLst>
    <p:handoutMasterId r:id="rId83"/>
  </p:handoutMasterIdLst>
  <p:sldIdLst>
    <p:sldId id="423" r:id="rId57"/>
    <p:sldId id="563" r:id="rId58"/>
    <p:sldId id="566" r:id="rId59"/>
    <p:sldId id="568" r:id="rId60"/>
    <p:sldId id="569" r:id="rId61"/>
    <p:sldId id="567" r:id="rId62"/>
    <p:sldId id="570" r:id="rId63"/>
    <p:sldId id="571" r:id="rId64"/>
    <p:sldId id="572" r:id="rId65"/>
    <p:sldId id="574" r:id="rId66"/>
    <p:sldId id="575" r:id="rId67"/>
    <p:sldId id="576" r:id="rId68"/>
    <p:sldId id="577" r:id="rId69"/>
    <p:sldId id="565" r:id="rId70"/>
    <p:sldId id="578" r:id="rId71"/>
    <p:sldId id="579" r:id="rId72"/>
    <p:sldId id="580" r:id="rId73"/>
    <p:sldId id="581" r:id="rId74"/>
    <p:sldId id="583" r:id="rId75"/>
    <p:sldId id="564" r:id="rId76"/>
    <p:sldId id="582" r:id="rId77"/>
    <p:sldId id="587" r:id="rId78"/>
    <p:sldId id="584" r:id="rId79"/>
    <p:sldId id="585" r:id="rId80"/>
    <p:sldId id="586" r:id="rId8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Výchozí oddíl" id="{9BF5345F-2A42-4932-84D9-BD7240B00561}">
          <p14:sldIdLst>
            <p14:sldId id="423"/>
            <p14:sldId id="563"/>
            <p14:sldId id="566"/>
            <p14:sldId id="568"/>
            <p14:sldId id="569"/>
            <p14:sldId id="567"/>
            <p14:sldId id="570"/>
            <p14:sldId id="571"/>
            <p14:sldId id="572"/>
            <p14:sldId id="574"/>
            <p14:sldId id="575"/>
            <p14:sldId id="576"/>
            <p14:sldId id="577"/>
            <p14:sldId id="565"/>
            <p14:sldId id="578"/>
            <p14:sldId id="579"/>
            <p14:sldId id="580"/>
            <p14:sldId id="581"/>
            <p14:sldId id="583"/>
            <p14:sldId id="564"/>
            <p14:sldId id="582"/>
            <p14:sldId id="587"/>
            <p14:sldId id="584"/>
            <p14:sldId id="585"/>
            <p14:sldId id="586"/>
          </p14:sldIdLst>
        </p14:section>
        <p14:section name="Oddíl bez názvu" id="{0F489D9D-ABF7-4B5D-BF5A-70538FD72C1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4849"/>
    <a:srgbClr val="999999"/>
    <a:srgbClr val="FF6600"/>
    <a:srgbClr val="585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0ACB42-9633-57C7-4739-B17F5E24CECA}" v="578" dt="2023-02-09T02:01:59.757"/>
    <p1510:client id="{3C2F873D-E616-CF31-23EF-15BAB784BA66}" v="232" dt="2023-02-09T14:09:43.766"/>
    <p1510:client id="{686FAF88-3EFB-2043-BBA6-D8FBCB2952B2}" v="2573" dt="2023-02-09T00:46:48.743"/>
    <p1510:client id="{72305589-F853-ED92-A992-E992F6FEAC96}" v="60" dt="2023-02-06T20:05:14.398"/>
    <p1510:client id="{8AC8B26C-15B6-5569-33AE-D65B67A3E0FB}" v="3" dt="2023-02-08T13:05:40.112"/>
    <p1510:client id="{8D2CB3BC-F1EA-0B3F-C017-164A84F82474}" v="1282" dt="2023-02-07T23:14:16.696"/>
    <p1510:client id="{9BC73DD5-2B7C-DAEE-0E0B-17330C4B5697}" v="27" dt="2023-02-08T14:38:50.832"/>
    <p1510:client id="{9F84FA93-2674-844F-6B5A-0F5AD4466868}" v="831" dt="2023-02-08T18:47:11.378"/>
    <p1510:client id="{B6E916F8-3CD7-471B-5523-FAF58A2B0BE4}" v="53" dt="2023-02-06T23:29:52.300"/>
    <p1510:client id="{BF923967-33A2-9444-DD8A-16422638E0CD}" v="3000" dt="2023-02-07T16:41:48.684"/>
    <p1510:client id="{FD858536-5E9E-E70B-130B-2EFA113CCAC9}" v="993" dt="2023-02-06T23:13:30.0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3.xml"/><Relationship Id="rId21" Type="http://schemas.openxmlformats.org/officeDocument/2006/relationships/slideMaster" Target="slideMasters/slideMaster18.xml"/><Relationship Id="rId42" Type="http://schemas.openxmlformats.org/officeDocument/2006/relationships/slideMaster" Target="slideMasters/slideMaster39.xml"/><Relationship Id="rId47" Type="http://schemas.openxmlformats.org/officeDocument/2006/relationships/slideMaster" Target="slideMasters/slideMaster44.xml"/><Relationship Id="rId63" Type="http://schemas.openxmlformats.org/officeDocument/2006/relationships/slide" Target="slides/slide7.xml"/><Relationship Id="rId68" Type="http://schemas.openxmlformats.org/officeDocument/2006/relationships/slide" Target="slides/slide12.xml"/><Relationship Id="rId84" Type="http://schemas.openxmlformats.org/officeDocument/2006/relationships/presProps" Target="presProps.xml"/><Relationship Id="rId16" Type="http://schemas.openxmlformats.org/officeDocument/2006/relationships/slideMaster" Target="slideMasters/slideMaster13.xml"/><Relationship Id="rId11" Type="http://schemas.openxmlformats.org/officeDocument/2006/relationships/slideMaster" Target="slideMasters/slideMaster8.xml"/><Relationship Id="rId32" Type="http://schemas.openxmlformats.org/officeDocument/2006/relationships/slideMaster" Target="slideMasters/slideMaster29.xml"/><Relationship Id="rId37" Type="http://schemas.openxmlformats.org/officeDocument/2006/relationships/slideMaster" Target="slideMasters/slideMaster34.xml"/><Relationship Id="rId53" Type="http://schemas.openxmlformats.org/officeDocument/2006/relationships/slideMaster" Target="slideMasters/slideMaster50.xml"/><Relationship Id="rId58" Type="http://schemas.openxmlformats.org/officeDocument/2006/relationships/slide" Target="slides/slide2.xml"/><Relationship Id="rId74" Type="http://schemas.openxmlformats.org/officeDocument/2006/relationships/slide" Target="slides/slide18.xml"/><Relationship Id="rId79" Type="http://schemas.openxmlformats.org/officeDocument/2006/relationships/slide" Target="slides/slide23.xml"/><Relationship Id="rId5" Type="http://schemas.openxmlformats.org/officeDocument/2006/relationships/slideMaster" Target="slideMasters/slideMaster2.xml"/><Relationship Id="rId19" Type="http://schemas.openxmlformats.org/officeDocument/2006/relationships/slideMaster" Target="slideMasters/slideMaster16.xml"/><Relationship Id="rId14" Type="http://schemas.openxmlformats.org/officeDocument/2006/relationships/slideMaster" Target="slideMasters/slideMaster11.xml"/><Relationship Id="rId22" Type="http://schemas.openxmlformats.org/officeDocument/2006/relationships/slideMaster" Target="slideMasters/slideMaster19.xml"/><Relationship Id="rId27" Type="http://schemas.openxmlformats.org/officeDocument/2006/relationships/slideMaster" Target="slideMasters/slideMaster24.xml"/><Relationship Id="rId30" Type="http://schemas.openxmlformats.org/officeDocument/2006/relationships/slideMaster" Target="slideMasters/slideMaster27.xml"/><Relationship Id="rId35" Type="http://schemas.openxmlformats.org/officeDocument/2006/relationships/slideMaster" Target="slideMasters/slideMaster32.xml"/><Relationship Id="rId43" Type="http://schemas.openxmlformats.org/officeDocument/2006/relationships/slideMaster" Target="slideMasters/slideMaster40.xml"/><Relationship Id="rId48" Type="http://schemas.openxmlformats.org/officeDocument/2006/relationships/slideMaster" Target="slideMasters/slideMaster45.xml"/><Relationship Id="rId56" Type="http://schemas.openxmlformats.org/officeDocument/2006/relationships/slideMaster" Target="slideMasters/slideMaster53.xml"/><Relationship Id="rId64" Type="http://schemas.openxmlformats.org/officeDocument/2006/relationships/slide" Target="slides/slide8.xml"/><Relationship Id="rId69" Type="http://schemas.openxmlformats.org/officeDocument/2006/relationships/slide" Target="slides/slide13.xml"/><Relationship Id="rId77" Type="http://schemas.openxmlformats.org/officeDocument/2006/relationships/slide" Target="slides/slide21.xml"/><Relationship Id="rId8" Type="http://schemas.openxmlformats.org/officeDocument/2006/relationships/slideMaster" Target="slideMasters/slideMaster5.xml"/><Relationship Id="rId51" Type="http://schemas.openxmlformats.org/officeDocument/2006/relationships/slideMaster" Target="slideMasters/slideMaster48.xml"/><Relationship Id="rId72" Type="http://schemas.openxmlformats.org/officeDocument/2006/relationships/slide" Target="slides/slide16.xml"/><Relationship Id="rId80" Type="http://schemas.openxmlformats.org/officeDocument/2006/relationships/slide" Target="slides/slide24.xml"/><Relationship Id="rId85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Master" Target="slideMasters/slideMaster22.xml"/><Relationship Id="rId33" Type="http://schemas.openxmlformats.org/officeDocument/2006/relationships/slideMaster" Target="slideMasters/slideMaster30.xml"/><Relationship Id="rId38" Type="http://schemas.openxmlformats.org/officeDocument/2006/relationships/slideMaster" Target="slideMasters/slideMaster35.xml"/><Relationship Id="rId46" Type="http://schemas.openxmlformats.org/officeDocument/2006/relationships/slideMaster" Target="slideMasters/slideMaster43.xml"/><Relationship Id="rId59" Type="http://schemas.openxmlformats.org/officeDocument/2006/relationships/slide" Target="slides/slide3.xml"/><Relationship Id="rId67" Type="http://schemas.openxmlformats.org/officeDocument/2006/relationships/slide" Target="slides/slide11.xml"/><Relationship Id="rId20" Type="http://schemas.openxmlformats.org/officeDocument/2006/relationships/slideMaster" Target="slideMasters/slideMaster17.xml"/><Relationship Id="rId41" Type="http://schemas.openxmlformats.org/officeDocument/2006/relationships/slideMaster" Target="slideMasters/slideMaster38.xml"/><Relationship Id="rId54" Type="http://schemas.openxmlformats.org/officeDocument/2006/relationships/slideMaster" Target="slideMasters/slideMaster51.xml"/><Relationship Id="rId62" Type="http://schemas.openxmlformats.org/officeDocument/2006/relationships/slide" Target="slides/slide6.xml"/><Relationship Id="rId70" Type="http://schemas.openxmlformats.org/officeDocument/2006/relationships/slide" Target="slides/slide14.xml"/><Relationship Id="rId75" Type="http://schemas.openxmlformats.org/officeDocument/2006/relationships/slide" Target="slides/slide19.xml"/><Relationship Id="rId83" Type="http://schemas.openxmlformats.org/officeDocument/2006/relationships/handoutMaster" Target="handoutMasters/handoutMaster1.xml"/><Relationship Id="rId88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Master" Target="slideMasters/slideMaster12.xml"/><Relationship Id="rId23" Type="http://schemas.openxmlformats.org/officeDocument/2006/relationships/slideMaster" Target="slideMasters/slideMaster20.xml"/><Relationship Id="rId28" Type="http://schemas.openxmlformats.org/officeDocument/2006/relationships/slideMaster" Target="slideMasters/slideMaster25.xml"/><Relationship Id="rId36" Type="http://schemas.openxmlformats.org/officeDocument/2006/relationships/slideMaster" Target="slideMasters/slideMaster33.xml"/><Relationship Id="rId49" Type="http://schemas.openxmlformats.org/officeDocument/2006/relationships/slideMaster" Target="slideMasters/slideMaster46.xml"/><Relationship Id="rId57" Type="http://schemas.openxmlformats.org/officeDocument/2006/relationships/slide" Target="slides/slide1.xml"/><Relationship Id="rId10" Type="http://schemas.openxmlformats.org/officeDocument/2006/relationships/slideMaster" Target="slideMasters/slideMaster7.xml"/><Relationship Id="rId31" Type="http://schemas.openxmlformats.org/officeDocument/2006/relationships/slideMaster" Target="slideMasters/slideMaster28.xml"/><Relationship Id="rId44" Type="http://schemas.openxmlformats.org/officeDocument/2006/relationships/slideMaster" Target="slideMasters/slideMaster41.xml"/><Relationship Id="rId52" Type="http://schemas.openxmlformats.org/officeDocument/2006/relationships/slideMaster" Target="slideMasters/slideMaster49.xml"/><Relationship Id="rId60" Type="http://schemas.openxmlformats.org/officeDocument/2006/relationships/slide" Target="slides/slide4.xml"/><Relationship Id="rId65" Type="http://schemas.openxmlformats.org/officeDocument/2006/relationships/slide" Target="slides/slide9.xml"/><Relationship Id="rId73" Type="http://schemas.openxmlformats.org/officeDocument/2006/relationships/slide" Target="slides/slide17.xml"/><Relationship Id="rId78" Type="http://schemas.openxmlformats.org/officeDocument/2006/relationships/slide" Target="slides/slide22.xml"/><Relationship Id="rId81" Type="http://schemas.openxmlformats.org/officeDocument/2006/relationships/slide" Target="slides/slide25.xml"/><Relationship Id="rId86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39" Type="http://schemas.openxmlformats.org/officeDocument/2006/relationships/slideMaster" Target="slideMasters/slideMaster36.xml"/><Relationship Id="rId34" Type="http://schemas.openxmlformats.org/officeDocument/2006/relationships/slideMaster" Target="slideMasters/slideMaster31.xml"/><Relationship Id="rId50" Type="http://schemas.openxmlformats.org/officeDocument/2006/relationships/slideMaster" Target="slideMasters/slideMaster47.xml"/><Relationship Id="rId55" Type="http://schemas.openxmlformats.org/officeDocument/2006/relationships/slideMaster" Target="slideMasters/slideMaster52.xml"/><Relationship Id="rId76" Type="http://schemas.openxmlformats.org/officeDocument/2006/relationships/slide" Target="slides/slide20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15.xml"/><Relationship Id="rId2" Type="http://schemas.openxmlformats.org/officeDocument/2006/relationships/customXml" Target="../customXml/item2.xml"/><Relationship Id="rId29" Type="http://schemas.openxmlformats.org/officeDocument/2006/relationships/slideMaster" Target="slideMasters/slideMaster26.xml"/><Relationship Id="rId24" Type="http://schemas.openxmlformats.org/officeDocument/2006/relationships/slideMaster" Target="slideMasters/slideMaster21.xml"/><Relationship Id="rId40" Type="http://schemas.openxmlformats.org/officeDocument/2006/relationships/slideMaster" Target="slideMasters/slideMaster37.xml"/><Relationship Id="rId45" Type="http://schemas.openxmlformats.org/officeDocument/2006/relationships/slideMaster" Target="slideMasters/slideMaster42.xml"/><Relationship Id="rId66" Type="http://schemas.openxmlformats.org/officeDocument/2006/relationships/slide" Target="slides/slide10.xml"/><Relationship Id="rId87" Type="http://schemas.openxmlformats.org/officeDocument/2006/relationships/tableStyles" Target="tableStyles.xml"/><Relationship Id="rId61" Type="http://schemas.openxmlformats.org/officeDocument/2006/relationships/slide" Target="slides/slide5.xml"/><Relationship Id="rId8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>
            <a:extLst>
              <a:ext uri="{FF2B5EF4-FFF2-40B4-BE49-F238E27FC236}">
                <a16:creationId xmlns:a16="http://schemas.microsoft.com/office/drawing/2014/main" id="{8B55777F-B48F-4B89-8298-208665AAAA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72A8005A-A7A5-4510-A432-CD0FA1655D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FED1D8-84C3-4437-8A83-BB7C8091D1DF}" type="datetimeFigureOut">
              <a:rPr lang="cs-CZ" smtClean="0"/>
              <a:t>09.02.2023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A98C7BA0-1FEB-4318-AE18-AC8A2377592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80EC3443-F7F5-470D-89A6-7DDA028016C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08EE6-4D9F-4442-B30C-54DB324F766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339749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0247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1950" y="1900238"/>
            <a:ext cx="4048168" cy="1764507"/>
          </a:xfrm>
          <a:prstGeom prst="rect">
            <a:avLst/>
          </a:prstGeom>
        </p:spPr>
        <p:txBody>
          <a:bodyPr anchor="t"/>
          <a:lstStyle>
            <a:lvl1pPr algn="l">
              <a:defRPr sz="405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1950" y="4292435"/>
            <a:ext cx="4048168" cy="32385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50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015878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short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8" cy="499304"/>
          </a:xfrm>
        </p:spPr>
        <p:txBody>
          <a:bodyPr>
            <a:no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09/02/2023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00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587624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kompet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562" y="1212724"/>
            <a:ext cx="2252773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09/02/2023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00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BFAED783-46F2-42AF-A5D7-F0C3A80EB7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4562" y="1494347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8" name="Přímá spojnice 7">
            <a:extLst>
              <a:ext uri="{FF2B5EF4-FFF2-40B4-BE49-F238E27FC236}">
                <a16:creationId xmlns:a16="http://schemas.microsoft.com/office/drawing/2014/main" id="{F9EAE638-4F2D-431D-8EB6-CBBFDE7037C5}"/>
              </a:ext>
            </a:extLst>
          </p:cNvPr>
          <p:cNvCxnSpPr>
            <a:cxnSpLocks/>
          </p:cNvCxnSpPr>
          <p:nvPr userDrawn="1"/>
        </p:nvCxnSpPr>
        <p:spPr>
          <a:xfrm>
            <a:off x="921650" y="1499677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0B63B149-6EFD-4998-B01C-D94A0043B84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4562" y="2308874"/>
            <a:ext cx="2252773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1" name="Zástupný symbol pro text 6">
            <a:extLst>
              <a:ext uri="{FF2B5EF4-FFF2-40B4-BE49-F238E27FC236}">
                <a16:creationId xmlns:a16="http://schemas.microsoft.com/office/drawing/2014/main" id="{DD5E1B7A-4E92-4B59-A6F9-402AA7D4C5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4562" y="2590497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DDA63447-B461-41E7-A459-AB65FA9CC433}"/>
              </a:ext>
            </a:extLst>
          </p:cNvPr>
          <p:cNvCxnSpPr>
            <a:cxnSpLocks/>
          </p:cNvCxnSpPr>
          <p:nvPr userDrawn="1"/>
        </p:nvCxnSpPr>
        <p:spPr>
          <a:xfrm>
            <a:off x="921650" y="2595827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40379893-4E1B-438F-ADD3-9B0A3990B8E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34562" y="3407872"/>
            <a:ext cx="2252773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4" name="Zástupný symbol pro text 6">
            <a:extLst>
              <a:ext uri="{FF2B5EF4-FFF2-40B4-BE49-F238E27FC236}">
                <a16:creationId xmlns:a16="http://schemas.microsoft.com/office/drawing/2014/main" id="{658CEB24-5995-48B6-9479-400BCD3720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4562" y="3689495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5" name="Přímá spojnice 14">
            <a:extLst>
              <a:ext uri="{FF2B5EF4-FFF2-40B4-BE49-F238E27FC236}">
                <a16:creationId xmlns:a16="http://schemas.microsoft.com/office/drawing/2014/main" id="{D986E44D-4FA2-4B9A-97C0-C056247F3EF3}"/>
              </a:ext>
            </a:extLst>
          </p:cNvPr>
          <p:cNvCxnSpPr>
            <a:cxnSpLocks/>
          </p:cNvCxnSpPr>
          <p:nvPr userDrawn="1"/>
        </p:nvCxnSpPr>
        <p:spPr>
          <a:xfrm>
            <a:off x="921650" y="3694825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ástupný symbol pro obsah 2">
            <a:extLst>
              <a:ext uri="{FF2B5EF4-FFF2-40B4-BE49-F238E27FC236}">
                <a16:creationId xmlns:a16="http://schemas.microsoft.com/office/drawing/2014/main" id="{4BDF7241-0B12-4B71-B86D-696C1874C9A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19415" y="1219107"/>
            <a:ext cx="2214227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7" name="Zástupný symbol pro text 6">
            <a:extLst>
              <a:ext uri="{FF2B5EF4-FFF2-40B4-BE49-F238E27FC236}">
                <a16:creationId xmlns:a16="http://schemas.microsoft.com/office/drawing/2014/main" id="{06F4CC78-A861-4CBA-AD9C-81370F9A76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19415" y="1500730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8" name="Přímá spojnice 17">
            <a:extLst>
              <a:ext uri="{FF2B5EF4-FFF2-40B4-BE49-F238E27FC236}">
                <a16:creationId xmlns:a16="http://schemas.microsoft.com/office/drawing/2014/main" id="{A1EE5FE1-92CC-4481-A0F5-873B09AF5060}"/>
              </a:ext>
            </a:extLst>
          </p:cNvPr>
          <p:cNvCxnSpPr>
            <a:cxnSpLocks/>
          </p:cNvCxnSpPr>
          <p:nvPr userDrawn="1"/>
        </p:nvCxnSpPr>
        <p:spPr>
          <a:xfrm>
            <a:off x="6506503" y="1506060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ástupný symbol pro obsah 2">
            <a:extLst>
              <a:ext uri="{FF2B5EF4-FFF2-40B4-BE49-F238E27FC236}">
                <a16:creationId xmlns:a16="http://schemas.microsoft.com/office/drawing/2014/main" id="{5A53AB93-CCC4-4FC4-9E33-16D542E5580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419415" y="2315258"/>
            <a:ext cx="2214227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0" name="Zástupný symbol pro text 6">
            <a:extLst>
              <a:ext uri="{FF2B5EF4-FFF2-40B4-BE49-F238E27FC236}">
                <a16:creationId xmlns:a16="http://schemas.microsoft.com/office/drawing/2014/main" id="{EBD298C7-7152-4AAE-820D-052D8959B6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19415" y="2596881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21" name="Přímá spojnice 20">
            <a:extLst>
              <a:ext uri="{FF2B5EF4-FFF2-40B4-BE49-F238E27FC236}">
                <a16:creationId xmlns:a16="http://schemas.microsoft.com/office/drawing/2014/main" id="{36A5F25B-4EB3-4D7F-84A0-221974596F46}"/>
              </a:ext>
            </a:extLst>
          </p:cNvPr>
          <p:cNvCxnSpPr>
            <a:cxnSpLocks/>
          </p:cNvCxnSpPr>
          <p:nvPr userDrawn="1"/>
        </p:nvCxnSpPr>
        <p:spPr>
          <a:xfrm>
            <a:off x="6506503" y="2602211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ástupný symbol pro obsah 2">
            <a:extLst>
              <a:ext uri="{FF2B5EF4-FFF2-40B4-BE49-F238E27FC236}">
                <a16:creationId xmlns:a16="http://schemas.microsoft.com/office/drawing/2014/main" id="{3AD3A1B9-5802-43C8-B9D6-0996AE1233DB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419415" y="3414255"/>
            <a:ext cx="2214227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3" name="Zástupný symbol pro text 6">
            <a:extLst>
              <a:ext uri="{FF2B5EF4-FFF2-40B4-BE49-F238E27FC236}">
                <a16:creationId xmlns:a16="http://schemas.microsoft.com/office/drawing/2014/main" id="{E148A4F1-7999-4E96-B78A-4B51EA29652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19415" y="3695878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24" name="Přímá spojnice 23">
            <a:extLst>
              <a:ext uri="{FF2B5EF4-FFF2-40B4-BE49-F238E27FC236}">
                <a16:creationId xmlns:a16="http://schemas.microsoft.com/office/drawing/2014/main" id="{C90808A4-432C-4306-A0CC-11BFBE35A9A5}"/>
              </a:ext>
            </a:extLst>
          </p:cNvPr>
          <p:cNvCxnSpPr>
            <a:cxnSpLocks/>
          </p:cNvCxnSpPr>
          <p:nvPr userDrawn="1"/>
        </p:nvCxnSpPr>
        <p:spPr>
          <a:xfrm>
            <a:off x="6506503" y="3701208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482787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237422"/>
            <a:ext cx="5759355" cy="3067118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450"/>
              </a:spcBef>
              <a:defRPr sz="1500"/>
            </a:lvl1pPr>
            <a:lvl2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2pPr>
            <a:lvl3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</p:spTree>
    <p:extLst>
      <p:ext uri="{BB962C8B-B14F-4D97-AF65-F5344CB8AC3E}">
        <p14:creationId xmlns:p14="http://schemas.microsoft.com/office/powerpoint/2010/main" val="116898616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table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Zástupný symbol pro tabulku 4">
            <a:extLst>
              <a:ext uri="{FF2B5EF4-FFF2-40B4-BE49-F238E27FC236}">
                <a16:creationId xmlns:a16="http://schemas.microsoft.com/office/drawing/2014/main" id="{5DFF90C5-7F8D-469F-BB13-7C72E070255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23082" y="1695496"/>
            <a:ext cx="7935106" cy="2690612"/>
          </a:xfr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obsah 6">
            <a:extLst>
              <a:ext uri="{FF2B5EF4-FFF2-40B4-BE49-F238E27FC236}">
                <a16:creationId xmlns:a16="http://schemas.microsoft.com/office/drawing/2014/main" id="{33643815-C35C-4D36-A924-AA41385C681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3082" y="1001019"/>
            <a:ext cx="7935106" cy="595771"/>
          </a:xfrm>
        </p:spPr>
        <p:txBody>
          <a:bodyPr>
            <a:normAutofit/>
          </a:bodyPr>
          <a:lstStyle>
            <a:lvl1pPr>
              <a:defRPr sz="1500" b="1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cs-CZ"/>
              <a:t>Upravte styly předlohy textu.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740206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1850" y="1481403"/>
            <a:ext cx="5257800" cy="1830290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450"/>
              </a:spcBef>
              <a:defRPr sz="2700"/>
            </a:lvl1pPr>
            <a:lvl2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2700"/>
            </a:lvl2pPr>
            <a:lvl3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2700"/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</p:spTree>
    <p:extLst>
      <p:ext uri="{BB962C8B-B14F-4D97-AF65-F5344CB8AC3E}">
        <p14:creationId xmlns:p14="http://schemas.microsoft.com/office/powerpoint/2010/main" val="3300144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Nadpis a 2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5327A0-54FA-480D-A62A-A692C95D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9001" y="1003112"/>
            <a:ext cx="3886199" cy="33829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21F357B3-21D7-4360-A108-55F326422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84133" y="1003112"/>
            <a:ext cx="3655041" cy="33829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252B90E7-5BAB-4DEA-A0AF-A992A22A2A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09/02/2023</a:t>
            </a:fld>
            <a:endParaRPr lang="en-GB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207C4D10-2314-456A-AD3A-86E6D1E96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00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699D223D-5730-49F1-90EA-51E2D56D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6"/>
            <a:ext cx="2057400" cy="273844"/>
          </a:xfrm>
          <a:prstGeom prst="rect">
            <a:avLst/>
          </a:prstGeom>
        </p:spPr>
        <p:txBody>
          <a:bodyPr/>
          <a:lstStyle/>
          <a:p>
            <a:fld id="{B873B819-6534-4AAA-B8D4-17A7494BCA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506221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F06588-1F5C-42A8-BE67-6C206747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39B3278-CD43-4686-A2C3-2E7E2DDE3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00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31062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39B3278-CD43-4686-A2C3-2E7E2DDE3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00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363532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8851AE8-4C89-4F39-8F32-AE8BCA6CE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1515F2AA-7DDC-4D5F-A582-57708F9DAC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1129294"/>
            <a:ext cx="8000999" cy="3256814"/>
          </a:xfrm>
        </p:spPr>
        <p:txBody>
          <a:bodyPr vert="eaVert">
            <a:normAutofit/>
          </a:bodyPr>
          <a:lstStyle>
            <a:lvl1pPr>
              <a:defRPr sz="1050"/>
            </a:lvl1pPr>
            <a:lvl2pPr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27174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9" cy="3385982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09/02/2023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82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3362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210740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341471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718748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perex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499431"/>
            <a:ext cx="8206569" cy="2886678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09/02/2023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80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1000126"/>
            <a:ext cx="8206570" cy="499304"/>
          </a:xfrm>
        </p:spPr>
        <p:txBody>
          <a:bodyPr>
            <a:normAutofit/>
          </a:bodyPr>
          <a:lstStyle>
            <a:lvl1pPr>
              <a:defRPr sz="135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364182838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perex a IKO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09/02/2023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8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1000126"/>
            <a:ext cx="8206569" cy="5966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8" name="Zástupný symbol pro obsah 2">
            <a:extLst>
              <a:ext uri="{FF2B5EF4-FFF2-40B4-BE49-F238E27FC236}">
                <a16:creationId xmlns:a16="http://schemas.microsoft.com/office/drawing/2014/main" id="{3D38CC10-923D-41FF-9403-8A2B2643FFF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51" y="257377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9" name="Zástupný symbol pro obsah 2">
            <a:extLst>
              <a:ext uri="{FF2B5EF4-FFF2-40B4-BE49-F238E27FC236}">
                <a16:creationId xmlns:a16="http://schemas.microsoft.com/office/drawing/2014/main" id="{042918B8-54EB-4799-A9EB-432221CA2B9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155495" y="257377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2E20404C-62E8-433D-99B2-128C7F1E149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738642" y="257377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1" name="Zástupný symbol pro obsah 2">
            <a:extLst>
              <a:ext uri="{FF2B5EF4-FFF2-40B4-BE49-F238E27FC236}">
                <a16:creationId xmlns:a16="http://schemas.microsoft.com/office/drawing/2014/main" id="{7DA46EF7-9363-4CC6-A1A5-6336C3BC5D7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26900" y="257377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2" name="Zástupný symbol pro obsah 2">
            <a:extLst>
              <a:ext uri="{FF2B5EF4-FFF2-40B4-BE49-F238E27FC236}">
                <a16:creationId xmlns:a16="http://schemas.microsoft.com/office/drawing/2014/main" id="{EE3C484B-924C-4773-B82A-BD22602EDE7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7037986" y="257377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58351CA5-ACB6-4C86-A839-22F611E2A5D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324690" y="3849691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4" name="Zástupný symbol pro obsah 2">
            <a:extLst>
              <a:ext uri="{FF2B5EF4-FFF2-40B4-BE49-F238E27FC236}">
                <a16:creationId xmlns:a16="http://schemas.microsoft.com/office/drawing/2014/main" id="{E20190DC-E109-4A52-A44D-EA84546906F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3010198" y="3849691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5" name="Zástupný symbol pro obsah 2">
            <a:extLst>
              <a:ext uri="{FF2B5EF4-FFF2-40B4-BE49-F238E27FC236}">
                <a16:creationId xmlns:a16="http://schemas.microsoft.com/office/drawing/2014/main" id="{9428FDE4-9375-4045-9BAE-FED1AB5B4F85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4680343" y="3849691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6" name="Zástupný symbol pro obsah 2">
            <a:extLst>
              <a:ext uri="{FF2B5EF4-FFF2-40B4-BE49-F238E27FC236}">
                <a16:creationId xmlns:a16="http://schemas.microsoft.com/office/drawing/2014/main" id="{F7C51662-75CE-4EE1-AD93-F8C1F276FD0A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411901" y="3849691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7" name="Zástupný symbol obrázku 6">
            <a:extLst>
              <a:ext uri="{FF2B5EF4-FFF2-40B4-BE49-F238E27FC236}">
                <a16:creationId xmlns:a16="http://schemas.microsoft.com/office/drawing/2014/main" id="{86589FB9-64D8-4782-A549-C04E32618D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8651" y="1939741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18" name="Zástupný symbol obrázku 6">
            <a:extLst>
              <a:ext uri="{FF2B5EF4-FFF2-40B4-BE49-F238E27FC236}">
                <a16:creationId xmlns:a16="http://schemas.microsoft.com/office/drawing/2014/main" id="{2CC301AC-23DD-400B-A0B9-51B3E95CF05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2150383" y="1939741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19" name="Zástupný symbol obrázku 6">
            <a:extLst>
              <a:ext uri="{FF2B5EF4-FFF2-40B4-BE49-F238E27FC236}">
                <a16:creationId xmlns:a16="http://schemas.microsoft.com/office/drawing/2014/main" id="{2D833C60-57A0-416A-8885-B3EA4DC618C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38642" y="1939741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0" name="Zástupný symbol obrázku 6">
            <a:extLst>
              <a:ext uri="{FF2B5EF4-FFF2-40B4-BE49-F238E27FC236}">
                <a16:creationId xmlns:a16="http://schemas.microsoft.com/office/drawing/2014/main" id="{1D61E137-BDEF-46D8-A0A9-1C8B9740706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326903" y="1939741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1" name="Zástupný symbol obrázku 6">
            <a:extLst>
              <a:ext uri="{FF2B5EF4-FFF2-40B4-BE49-F238E27FC236}">
                <a16:creationId xmlns:a16="http://schemas.microsoft.com/office/drawing/2014/main" id="{2B01D07E-1DEF-4D7A-9F47-8C131F43919C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037986" y="1939741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2" name="Zástupný symbol obrázku 6">
            <a:extLst>
              <a:ext uri="{FF2B5EF4-FFF2-40B4-BE49-F238E27FC236}">
                <a16:creationId xmlns:a16="http://schemas.microsoft.com/office/drawing/2014/main" id="{A17C230B-A104-4E1C-94C9-323AE9FF518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324690" y="321505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3" name="Zástupný symbol obrázku 6">
            <a:extLst>
              <a:ext uri="{FF2B5EF4-FFF2-40B4-BE49-F238E27FC236}">
                <a16:creationId xmlns:a16="http://schemas.microsoft.com/office/drawing/2014/main" id="{9A168695-C553-42E4-A2ED-41137EB32EC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015310" y="321505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4" name="Zástupný symbol obrázku 6">
            <a:extLst>
              <a:ext uri="{FF2B5EF4-FFF2-40B4-BE49-F238E27FC236}">
                <a16:creationId xmlns:a16="http://schemas.microsoft.com/office/drawing/2014/main" id="{526A62AB-27F5-406C-87E2-6A3B8C2C715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685458" y="321505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5" name="Zástupný symbol obrázku 6">
            <a:extLst>
              <a:ext uri="{FF2B5EF4-FFF2-40B4-BE49-F238E27FC236}">
                <a16:creationId xmlns:a16="http://schemas.microsoft.com/office/drawing/2014/main" id="{379B76FA-9FB9-4E6D-A056-6651EF5037A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406777" y="321505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8634985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short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9" cy="499304"/>
          </a:xfrm>
        </p:spPr>
        <p:txBody>
          <a:bodyPr>
            <a:no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09/02/2023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82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830215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kompet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2252773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BFAED783-46F2-42AF-A5D7-F0C3A80EB7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2" y="1281749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8" name="Přímá spojnice 7">
            <a:extLst>
              <a:ext uri="{FF2B5EF4-FFF2-40B4-BE49-F238E27FC236}">
                <a16:creationId xmlns:a16="http://schemas.microsoft.com/office/drawing/2014/main" id="{F9EAE638-4F2D-431D-8EB6-CBBFDE7037C5}"/>
              </a:ext>
            </a:extLst>
          </p:cNvPr>
          <p:cNvCxnSpPr>
            <a:cxnSpLocks/>
          </p:cNvCxnSpPr>
          <p:nvPr userDrawn="1"/>
        </p:nvCxnSpPr>
        <p:spPr>
          <a:xfrm>
            <a:off x="510170" y="1287079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0B63B149-6EFD-4998-B01C-D94A0043B84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3082" y="2096276"/>
            <a:ext cx="2252773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1" name="Zástupný symbol pro text 6">
            <a:extLst>
              <a:ext uri="{FF2B5EF4-FFF2-40B4-BE49-F238E27FC236}">
                <a16:creationId xmlns:a16="http://schemas.microsoft.com/office/drawing/2014/main" id="{DD5E1B7A-4E92-4B59-A6F9-402AA7D4C5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3082" y="2377899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DDA63447-B461-41E7-A459-AB65FA9CC433}"/>
              </a:ext>
            </a:extLst>
          </p:cNvPr>
          <p:cNvCxnSpPr>
            <a:cxnSpLocks/>
          </p:cNvCxnSpPr>
          <p:nvPr userDrawn="1"/>
        </p:nvCxnSpPr>
        <p:spPr>
          <a:xfrm>
            <a:off x="510170" y="2383229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40379893-4E1B-438F-ADD3-9B0A3990B8E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23082" y="3195274"/>
            <a:ext cx="2252773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4" name="Zástupný symbol pro text 6">
            <a:extLst>
              <a:ext uri="{FF2B5EF4-FFF2-40B4-BE49-F238E27FC236}">
                <a16:creationId xmlns:a16="http://schemas.microsoft.com/office/drawing/2014/main" id="{658CEB24-5995-48B6-9479-400BCD3720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3082" y="3476897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5" name="Přímá spojnice 14">
            <a:extLst>
              <a:ext uri="{FF2B5EF4-FFF2-40B4-BE49-F238E27FC236}">
                <a16:creationId xmlns:a16="http://schemas.microsoft.com/office/drawing/2014/main" id="{D986E44D-4FA2-4B9A-97C0-C056247F3EF3}"/>
              </a:ext>
            </a:extLst>
          </p:cNvPr>
          <p:cNvCxnSpPr>
            <a:cxnSpLocks/>
          </p:cNvCxnSpPr>
          <p:nvPr userDrawn="1"/>
        </p:nvCxnSpPr>
        <p:spPr>
          <a:xfrm>
            <a:off x="510170" y="3482227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ástupný symbol pro obsah 2">
            <a:extLst>
              <a:ext uri="{FF2B5EF4-FFF2-40B4-BE49-F238E27FC236}">
                <a16:creationId xmlns:a16="http://schemas.microsoft.com/office/drawing/2014/main" id="{4BDF7241-0B12-4B71-B86D-696C1874C9A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19415" y="1006509"/>
            <a:ext cx="2214227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7" name="Zástupný symbol pro text 6">
            <a:extLst>
              <a:ext uri="{FF2B5EF4-FFF2-40B4-BE49-F238E27FC236}">
                <a16:creationId xmlns:a16="http://schemas.microsoft.com/office/drawing/2014/main" id="{06F4CC78-A861-4CBA-AD9C-81370F9A76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19415" y="1288132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8" name="Přímá spojnice 17">
            <a:extLst>
              <a:ext uri="{FF2B5EF4-FFF2-40B4-BE49-F238E27FC236}">
                <a16:creationId xmlns:a16="http://schemas.microsoft.com/office/drawing/2014/main" id="{A1EE5FE1-92CC-4481-A0F5-873B09AF5060}"/>
              </a:ext>
            </a:extLst>
          </p:cNvPr>
          <p:cNvCxnSpPr>
            <a:cxnSpLocks/>
          </p:cNvCxnSpPr>
          <p:nvPr userDrawn="1"/>
        </p:nvCxnSpPr>
        <p:spPr>
          <a:xfrm>
            <a:off x="6506503" y="1293462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ástupný symbol pro obsah 2">
            <a:extLst>
              <a:ext uri="{FF2B5EF4-FFF2-40B4-BE49-F238E27FC236}">
                <a16:creationId xmlns:a16="http://schemas.microsoft.com/office/drawing/2014/main" id="{5A53AB93-CCC4-4FC4-9E33-16D542E5580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419415" y="2102660"/>
            <a:ext cx="2214227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0" name="Zástupný symbol pro text 6">
            <a:extLst>
              <a:ext uri="{FF2B5EF4-FFF2-40B4-BE49-F238E27FC236}">
                <a16:creationId xmlns:a16="http://schemas.microsoft.com/office/drawing/2014/main" id="{EBD298C7-7152-4AAE-820D-052D8959B6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19415" y="2384283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21" name="Přímá spojnice 20">
            <a:extLst>
              <a:ext uri="{FF2B5EF4-FFF2-40B4-BE49-F238E27FC236}">
                <a16:creationId xmlns:a16="http://schemas.microsoft.com/office/drawing/2014/main" id="{36A5F25B-4EB3-4D7F-84A0-221974596F46}"/>
              </a:ext>
            </a:extLst>
          </p:cNvPr>
          <p:cNvCxnSpPr>
            <a:cxnSpLocks/>
          </p:cNvCxnSpPr>
          <p:nvPr userDrawn="1"/>
        </p:nvCxnSpPr>
        <p:spPr>
          <a:xfrm>
            <a:off x="6506503" y="2389613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ástupný symbol pro obsah 2">
            <a:extLst>
              <a:ext uri="{FF2B5EF4-FFF2-40B4-BE49-F238E27FC236}">
                <a16:creationId xmlns:a16="http://schemas.microsoft.com/office/drawing/2014/main" id="{3AD3A1B9-5802-43C8-B9D6-0996AE1233DB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419415" y="3201657"/>
            <a:ext cx="2214227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3" name="Zástupný symbol pro text 6">
            <a:extLst>
              <a:ext uri="{FF2B5EF4-FFF2-40B4-BE49-F238E27FC236}">
                <a16:creationId xmlns:a16="http://schemas.microsoft.com/office/drawing/2014/main" id="{E148A4F1-7999-4E96-B78A-4B51EA29652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19415" y="3483280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24" name="Přímá spojnice 23">
            <a:extLst>
              <a:ext uri="{FF2B5EF4-FFF2-40B4-BE49-F238E27FC236}">
                <a16:creationId xmlns:a16="http://schemas.microsoft.com/office/drawing/2014/main" id="{C90808A4-432C-4306-A0CC-11BFBE35A9A5}"/>
              </a:ext>
            </a:extLst>
          </p:cNvPr>
          <p:cNvCxnSpPr>
            <a:cxnSpLocks/>
          </p:cNvCxnSpPr>
          <p:nvPr userDrawn="1"/>
        </p:nvCxnSpPr>
        <p:spPr>
          <a:xfrm>
            <a:off x="6506503" y="3488610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25461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297057"/>
            <a:ext cx="5759355" cy="3007483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450"/>
              </a:spcBef>
              <a:defRPr sz="1500"/>
            </a:lvl1pPr>
            <a:lvl2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2pPr>
            <a:lvl3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</p:spTree>
    <p:extLst>
      <p:ext uri="{BB962C8B-B14F-4D97-AF65-F5344CB8AC3E}">
        <p14:creationId xmlns:p14="http://schemas.microsoft.com/office/powerpoint/2010/main" val="70732420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table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Zástupný symbol pro tabulku 4">
            <a:extLst>
              <a:ext uri="{FF2B5EF4-FFF2-40B4-BE49-F238E27FC236}">
                <a16:creationId xmlns:a16="http://schemas.microsoft.com/office/drawing/2014/main" id="{5DFF90C5-7F8D-469F-BB13-7C72E070255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28651" y="1695496"/>
            <a:ext cx="7729537" cy="2690612"/>
          </a:xfr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obsah 6">
            <a:extLst>
              <a:ext uri="{FF2B5EF4-FFF2-40B4-BE49-F238E27FC236}">
                <a16:creationId xmlns:a16="http://schemas.microsoft.com/office/drawing/2014/main" id="{33643815-C35C-4D36-A924-AA41385C681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8651" y="1001019"/>
            <a:ext cx="7729537" cy="595771"/>
          </a:xfrm>
        </p:spPr>
        <p:txBody>
          <a:bodyPr>
            <a:normAutofit/>
          </a:bodyPr>
          <a:lstStyle>
            <a:lvl1pPr>
              <a:defRPr sz="1500" b="1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cs-CZ"/>
              <a:t>Upravte styly předlohy textu.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49088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7264" y="1481403"/>
            <a:ext cx="5862386" cy="1830290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450"/>
              </a:spcBef>
              <a:defRPr sz="2400">
                <a:latin typeface="+mn-lt"/>
              </a:defRPr>
            </a:lvl1pPr>
            <a:lvl2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2100">
                <a:latin typeface="+mn-lt"/>
              </a:defRPr>
            </a:lvl2pPr>
            <a:lvl3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2100">
                <a:latin typeface="+mn-lt"/>
              </a:defRPr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</p:spTree>
    <p:extLst>
      <p:ext uri="{BB962C8B-B14F-4D97-AF65-F5344CB8AC3E}">
        <p14:creationId xmlns:p14="http://schemas.microsoft.com/office/powerpoint/2010/main" val="299048070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Nadpis a 2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5327A0-54FA-480D-A62A-A692C95D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3082" y="1003112"/>
            <a:ext cx="3886199" cy="33829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21F357B3-21D7-4360-A108-55F326422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84133" y="1003112"/>
            <a:ext cx="3655041" cy="33829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252B90E7-5BAB-4DEA-A0AF-A992A22A2A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09/02/2023</a:t>
            </a:fld>
            <a:endParaRPr lang="en-GB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207C4D10-2314-456A-AD3A-86E6D1E96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82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699D223D-5730-49F1-90EA-51E2D56D3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6"/>
            <a:ext cx="2057400" cy="273844"/>
          </a:xfrm>
          <a:prstGeom prst="rect">
            <a:avLst/>
          </a:prstGeom>
        </p:spPr>
        <p:txBody>
          <a:bodyPr/>
          <a:lstStyle/>
          <a:p>
            <a:fld id="{B873B819-6534-4AAA-B8D4-17A7494BCA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47663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F06588-1F5C-42A8-BE67-6C206747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39B3278-CD43-4686-A2C3-2E7E2DDE3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82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25416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39B3278-CD43-4686-A2C3-2E7E2DDE3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82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514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210740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341471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080971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8851AE8-4C89-4F39-8F32-AE8BCA6CE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1515F2AA-7DDC-4D5F-A582-57708F9DAC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1129294"/>
            <a:ext cx="8000999" cy="3256814"/>
          </a:xfrm>
        </p:spPr>
        <p:txBody>
          <a:bodyPr vert="eaVert">
            <a:normAutofit/>
          </a:bodyPr>
          <a:lstStyle>
            <a:lvl1pPr>
              <a:defRPr sz="1050"/>
            </a:lvl1pPr>
            <a:lvl2pPr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40164DD-07A8-4A15-AB3B-C18B74E019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09/02/2023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24CF097-0670-484D-9699-7D24E7747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3082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661364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1950" y="1900238"/>
            <a:ext cx="4048168" cy="1764507"/>
          </a:xfrm>
          <a:prstGeom prst="rect">
            <a:avLst/>
          </a:prstGeom>
        </p:spPr>
        <p:txBody>
          <a:bodyPr anchor="t"/>
          <a:lstStyle>
            <a:lvl1pPr algn="l">
              <a:defRPr sz="405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1950" y="4292435"/>
            <a:ext cx="4048168" cy="32385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50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076837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1950" y="1900238"/>
            <a:ext cx="4048168" cy="1764507"/>
          </a:xfrm>
          <a:prstGeom prst="rect">
            <a:avLst/>
          </a:prstGeom>
        </p:spPr>
        <p:txBody>
          <a:bodyPr anchor="t"/>
          <a:lstStyle>
            <a:lvl1pPr algn="l">
              <a:defRPr sz="405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1950" y="4292435"/>
            <a:ext cx="4048168" cy="32385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50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045934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adpis etc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2" y="885825"/>
            <a:ext cx="2741600" cy="2351422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Zástupný symbol obrázku 4">
            <a:extLst>
              <a:ext uri="{FF2B5EF4-FFF2-40B4-BE49-F238E27FC236}">
                <a16:creationId xmlns:a16="http://schemas.microsoft.com/office/drawing/2014/main" id="{0B8EC1E4-3224-4206-A949-FB86B4AC1B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62450" y="3614738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Zástupný symbol obrázku 4">
            <a:extLst>
              <a:ext uri="{FF2B5EF4-FFF2-40B4-BE49-F238E27FC236}">
                <a16:creationId xmlns:a16="http://schemas.microsoft.com/office/drawing/2014/main" id="{67732105-464E-4732-8750-33E4E7328B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29400" y="3614738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62450" y="1146761"/>
            <a:ext cx="4305300" cy="2351422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8590BDA-D8C9-4AA2-A838-51CF650F7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2450" y="622509"/>
            <a:ext cx="4305300" cy="532523"/>
          </a:xfrm>
          <a:prstGeom prst="rect">
            <a:avLst/>
          </a:prstGeom>
        </p:spPr>
        <p:txBody>
          <a:bodyPr/>
          <a:lstStyle>
            <a:lvl1pPr algn="l">
              <a:defRPr sz="1500" b="1">
                <a:latin typeface="+mn-lt"/>
              </a:defRPr>
            </a:lvl1pPr>
            <a:lvl2pPr algn="l">
              <a:defRPr sz="1200"/>
            </a:lvl2pPr>
            <a:lvl3pPr algn="l">
              <a:defRPr sz="1200"/>
            </a:lvl3pPr>
            <a:lvl4pPr algn="l">
              <a:defRPr sz="1200"/>
            </a:lvl4pPr>
            <a:lvl5pPr algn="l">
              <a:defRPr sz="1500"/>
            </a:lvl5pPr>
          </a:lstStyle>
          <a:p>
            <a:pPr lvl="0"/>
            <a:r>
              <a:rPr lang="cs-CZ"/>
              <a:t>Upravte styly předlohy textu</a:t>
            </a:r>
          </a:p>
          <a:p>
            <a:pPr lvl="4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91331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adpis etc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2" y="261437"/>
            <a:ext cx="2591582" cy="247502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86237" y="866275"/>
            <a:ext cx="4481513" cy="3184232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714165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adpis etc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1" y="261437"/>
            <a:ext cx="4199211" cy="532523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solidFill>
                  <a:srgbClr val="FF5800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Zástupný symbol obrázku 4">
            <a:extLst>
              <a:ext uri="{FF2B5EF4-FFF2-40B4-BE49-F238E27FC236}">
                <a16:creationId xmlns:a16="http://schemas.microsoft.com/office/drawing/2014/main" id="{0B8EC1E4-3224-4206-A949-FB86B4AC1B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90031" y="3847941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obrázku 4">
            <a:extLst>
              <a:ext uri="{FF2B5EF4-FFF2-40B4-BE49-F238E27FC236}">
                <a16:creationId xmlns:a16="http://schemas.microsoft.com/office/drawing/2014/main" id="{1BB77F95-390A-42D8-856B-847EEAF84E4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1557" y="3829050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3081" y="1458328"/>
            <a:ext cx="4305300" cy="2351422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8590BDA-D8C9-4AA2-A838-51CF650F7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3081" y="889900"/>
            <a:ext cx="4305300" cy="532523"/>
          </a:xfrm>
          <a:prstGeom prst="rect">
            <a:avLst/>
          </a:prstGeom>
        </p:spPr>
        <p:txBody>
          <a:bodyPr/>
          <a:lstStyle>
            <a:lvl1pPr algn="l">
              <a:defRPr sz="1500" b="1">
                <a:latin typeface="+mn-lt"/>
              </a:defRPr>
            </a:lvl1pPr>
            <a:lvl2pPr algn="l">
              <a:defRPr sz="1200"/>
            </a:lvl2pPr>
            <a:lvl3pPr algn="l">
              <a:defRPr sz="1200"/>
            </a:lvl3pPr>
            <a:lvl4pPr algn="l">
              <a:defRPr sz="1200"/>
            </a:lvl4pPr>
            <a:lvl5pPr algn="l">
              <a:defRPr sz="1500"/>
            </a:lvl5pPr>
          </a:lstStyle>
          <a:p>
            <a:pPr lvl="0"/>
            <a:r>
              <a:rPr lang="cs-CZ"/>
              <a:t>Upravte styly předlohy textu</a:t>
            </a:r>
          </a:p>
          <a:p>
            <a:pPr lvl="4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19949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Nadpis a perex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499430"/>
            <a:ext cx="4666277" cy="229755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0" y="1000126"/>
            <a:ext cx="8206570" cy="499304"/>
          </a:xfrm>
        </p:spPr>
        <p:txBody>
          <a:bodyPr>
            <a:normAutofit/>
          </a:bodyPr>
          <a:lstStyle>
            <a:lvl1pPr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79045636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Nadpis a perex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4110" y="1000126"/>
            <a:ext cx="8001000" cy="569996"/>
          </a:xfrm>
        </p:spPr>
        <p:txBody>
          <a:bodyPr>
            <a:normAutofit/>
          </a:bodyPr>
          <a:lstStyle>
            <a:lvl1pPr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26509575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5327A0-54FA-480D-A62A-A692C95D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3082" y="1003112"/>
            <a:ext cx="3886199" cy="33829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9" name="Zástupný symbol obrázku 8">
            <a:extLst>
              <a:ext uri="{FF2B5EF4-FFF2-40B4-BE49-F238E27FC236}">
                <a16:creationId xmlns:a16="http://schemas.microsoft.com/office/drawing/2014/main" id="{F7B1AC13-8B7D-4357-9332-1C99D7ABDD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959078"/>
            <a:ext cx="3654425" cy="1724161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193830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5327A0-54FA-480D-A62A-A692C95D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3082" y="1003111"/>
            <a:ext cx="4091768" cy="936981"/>
          </a:xfrm>
        </p:spPr>
        <p:txBody>
          <a:bodyPr>
            <a:no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68899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210740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341471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388324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95831" y="3294822"/>
            <a:ext cx="2325757" cy="1620078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450"/>
              </a:spcBef>
              <a:defRPr sz="2100">
                <a:solidFill>
                  <a:schemeClr val="bg1"/>
                </a:solidFill>
                <a:latin typeface="+mn-lt"/>
              </a:defRPr>
            </a:lvl1pPr>
            <a:lvl2pPr algn="r">
              <a:defRPr sz="1800">
                <a:solidFill>
                  <a:schemeClr val="bg1"/>
                </a:solidFill>
                <a:latin typeface="+mn-lt"/>
              </a:defRPr>
            </a:lvl2pPr>
            <a:lvl3pPr algn="r">
              <a:defRPr sz="1800">
                <a:solidFill>
                  <a:schemeClr val="bg1"/>
                </a:solidFill>
                <a:latin typeface="+mn-lt"/>
              </a:defRPr>
            </a:lvl3pPr>
            <a:lvl4pPr algn="r">
              <a:defRPr sz="1350">
                <a:solidFill>
                  <a:schemeClr val="bg1"/>
                </a:solidFill>
                <a:latin typeface="+mn-lt"/>
              </a:defRPr>
            </a:lvl4pPr>
            <a:lvl5pPr algn="r">
              <a:defRPr sz="13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869271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 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F06588-1F5C-42A8-BE67-6C206747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1373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210740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341471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6903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210740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341471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01234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210740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341471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0283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210740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341471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1295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210740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341471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84273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210740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341471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6035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>
            <a:extLst>
              <a:ext uri="{FF2B5EF4-FFF2-40B4-BE49-F238E27FC236}">
                <a16:creationId xmlns:a16="http://schemas.microsoft.com/office/drawing/2014/main" id="{87F34173-5667-42C5-8B0A-9EBC8C3DA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7"/>
            <a:ext cx="7886700" cy="49930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6600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15932844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210740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341471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33530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210740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341471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85704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210740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341471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7176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210740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341471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73316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210740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341471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9048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CCC746AD-E715-42B8-9192-7ED80B3CB3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5026" y="2385866"/>
            <a:ext cx="5874237" cy="511410"/>
          </a:xfrm>
          <a:prstGeom prst="rect">
            <a:avLst/>
          </a:prstGeom>
        </p:spPr>
        <p:txBody>
          <a:bodyPr anchor="t"/>
          <a:lstStyle>
            <a:lvl1pPr algn="ctr">
              <a:defRPr sz="2100" b="1">
                <a:solidFill>
                  <a:srgbClr val="FF5800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01950789-C0D2-4E78-9A29-F9073E21CC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5026" y="2933371"/>
            <a:ext cx="5874237" cy="32385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350">
                <a:solidFill>
                  <a:schemeClr val="tx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4014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03CA5351-26D7-4B14-9996-542111BB5E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5026" y="2385866"/>
            <a:ext cx="5874237" cy="511410"/>
          </a:xfrm>
          <a:prstGeom prst="rect">
            <a:avLst/>
          </a:prstGeom>
        </p:spPr>
        <p:txBody>
          <a:bodyPr anchor="t"/>
          <a:lstStyle>
            <a:lvl1pPr algn="ctr">
              <a:defRPr sz="2100" b="1">
                <a:solidFill>
                  <a:srgbClr val="FF5800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2187035E-619E-4924-B1B3-832B4DE31E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5026" y="2933371"/>
            <a:ext cx="5874237" cy="32385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350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32141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03CA5351-26D7-4B14-9996-542111BB5E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5026" y="2385866"/>
            <a:ext cx="5874237" cy="511410"/>
          </a:xfrm>
          <a:prstGeom prst="rect">
            <a:avLst/>
          </a:prstGeom>
        </p:spPr>
        <p:txBody>
          <a:bodyPr anchor="t"/>
          <a:lstStyle>
            <a:lvl1pPr algn="ctr">
              <a:defRPr sz="2400" b="1">
                <a:solidFill>
                  <a:srgbClr val="FF5800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2187035E-619E-4924-B1B3-832B4DE31E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5026" y="2933371"/>
            <a:ext cx="5874237" cy="32385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350">
                <a:solidFill>
                  <a:schemeClr val="tx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21811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lastní rozlože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1">
            <a:extLst>
              <a:ext uri="{FF2B5EF4-FFF2-40B4-BE49-F238E27FC236}">
                <a16:creationId xmlns:a16="http://schemas.microsoft.com/office/drawing/2014/main" id="{6DDC64EB-F7A4-49A6-A6A5-2172F4C06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3425017" cy="499304"/>
          </a:xfrm>
          <a:prstGeom prst="rect">
            <a:avLst/>
          </a:prstGeom>
        </p:spPr>
        <p:txBody>
          <a:bodyPr/>
          <a:lstStyle>
            <a:lvl1pPr algn="l">
              <a:defRPr b="1"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4" name="Zástupný symbol pro obsah 6">
            <a:extLst>
              <a:ext uri="{FF2B5EF4-FFF2-40B4-BE49-F238E27FC236}">
                <a16:creationId xmlns:a16="http://schemas.microsoft.com/office/drawing/2014/main" id="{0BC1F05A-7FBC-447E-8261-E7E7F6B2B2B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3081" y="1001019"/>
            <a:ext cx="3311721" cy="595771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500" b="1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cs-CZ"/>
              <a:t>Upravte styly předlohy textu.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31080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afický objekt 4">
            <a:extLst>
              <a:ext uri="{FF2B5EF4-FFF2-40B4-BE49-F238E27FC236}">
                <a16:creationId xmlns:a16="http://schemas.microsoft.com/office/drawing/2014/main" id="{FB28DF10-5F00-4E83-A310-85E35C49040F}"/>
              </a:ext>
            </a:extLst>
          </p:cNvPr>
          <p:cNvSpPr/>
          <p:nvPr userDrawn="1"/>
        </p:nvSpPr>
        <p:spPr>
          <a:xfrm>
            <a:off x="5305371" y="1499430"/>
            <a:ext cx="3838629" cy="3051339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8D967974-04E6-4816-BDB2-49EDEF7FCC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4038" y="1967630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  <p:sp>
        <p:nvSpPr>
          <p:cNvPr id="18" name="Nadpis 2">
            <a:extLst>
              <a:ext uri="{FF2B5EF4-FFF2-40B4-BE49-F238E27FC236}">
                <a16:creationId xmlns:a16="http://schemas.microsoft.com/office/drawing/2014/main" id="{48B3EEE9-08E0-41D7-80D9-37702D53E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7"/>
            <a:ext cx="7886700" cy="49930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6600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1890080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dpis 11">
            <a:extLst>
              <a:ext uri="{FF2B5EF4-FFF2-40B4-BE49-F238E27FC236}">
                <a16:creationId xmlns:a16="http://schemas.microsoft.com/office/drawing/2014/main" id="{CEB9514F-2D3B-4BA2-BE88-5720C2C7B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1" y="298036"/>
            <a:ext cx="7562679" cy="57880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10652862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>
            <a:extLst>
              <a:ext uri="{FF2B5EF4-FFF2-40B4-BE49-F238E27FC236}">
                <a16:creationId xmlns:a16="http://schemas.microsoft.com/office/drawing/2014/main" id="{87F34173-5667-42C5-8B0A-9EBC8C3DA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7"/>
            <a:ext cx="7886700" cy="49930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6600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27324103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583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fický objekt 4">
            <a:extLst>
              <a:ext uri="{FF2B5EF4-FFF2-40B4-BE49-F238E27FC236}">
                <a16:creationId xmlns:a16="http://schemas.microsoft.com/office/drawing/2014/main" id="{981CE07F-CF24-44F6-B2D7-84D0EF4B73A1}"/>
              </a:ext>
            </a:extLst>
          </p:cNvPr>
          <p:cNvSpPr/>
          <p:nvPr userDrawn="1"/>
        </p:nvSpPr>
        <p:spPr>
          <a:xfrm>
            <a:off x="5305371" y="1499430"/>
            <a:ext cx="3838629" cy="3051339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12" name="Nadpis 11">
            <a:extLst>
              <a:ext uri="{FF2B5EF4-FFF2-40B4-BE49-F238E27FC236}">
                <a16:creationId xmlns:a16="http://schemas.microsoft.com/office/drawing/2014/main" id="{2312898A-78BA-49DE-9A8B-809ED59FA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7"/>
            <a:ext cx="5246198" cy="54778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5874171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dpis 11">
            <a:extLst>
              <a:ext uri="{FF2B5EF4-FFF2-40B4-BE49-F238E27FC236}">
                <a16:creationId xmlns:a16="http://schemas.microsoft.com/office/drawing/2014/main" id="{CEB9514F-2D3B-4BA2-BE88-5720C2C7B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1" y="298036"/>
            <a:ext cx="7562679" cy="57880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41946323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lastní rozlože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7795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afický objekt 4">
            <a:extLst>
              <a:ext uri="{FF2B5EF4-FFF2-40B4-BE49-F238E27FC236}">
                <a16:creationId xmlns:a16="http://schemas.microsoft.com/office/drawing/2014/main" id="{F5D03193-457B-4071-839C-F883310BD47E}"/>
              </a:ext>
            </a:extLst>
          </p:cNvPr>
          <p:cNvSpPr/>
          <p:nvPr userDrawn="1"/>
        </p:nvSpPr>
        <p:spPr>
          <a:xfrm>
            <a:off x="5305371" y="1506646"/>
            <a:ext cx="3838629" cy="3051339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4" name="Nadpis 1">
            <a:extLst>
              <a:ext uri="{FF2B5EF4-FFF2-40B4-BE49-F238E27FC236}">
                <a16:creationId xmlns:a16="http://schemas.microsoft.com/office/drawing/2014/main" id="{81FF451A-139B-40CE-ACB9-8EE1C4131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800" y="298800"/>
            <a:ext cx="4880571" cy="414435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20" name="Zástupný symbol pro text 6">
            <a:extLst>
              <a:ext uri="{FF2B5EF4-FFF2-40B4-BE49-F238E27FC236}">
                <a16:creationId xmlns:a16="http://schemas.microsoft.com/office/drawing/2014/main" id="{21E51CA4-9E3F-4435-80A9-721B182B6E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0" y="1000126"/>
            <a:ext cx="4888192" cy="4993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1"/>
                </a:solidFill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350152940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46345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1">
            <a:extLst>
              <a:ext uri="{FF2B5EF4-FFF2-40B4-BE49-F238E27FC236}">
                <a16:creationId xmlns:a16="http://schemas.microsoft.com/office/drawing/2014/main" id="{31725DD6-6E28-4EA5-B644-CF3100DB6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88820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01F0E38E-E2D5-43D8-B207-6C3B694498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219551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99107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29D86FB-7CA6-BE18-779A-C800353CC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105" y="1860231"/>
            <a:ext cx="3413760" cy="27797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cs-CZ"/>
          </a:p>
        </p:txBody>
      </p:sp>
      <p:sp>
        <p:nvSpPr>
          <p:cNvPr id="7" name="Nadpis 1">
            <a:extLst>
              <a:ext uri="{FF2B5EF4-FFF2-40B4-BE49-F238E27FC236}">
                <a16:creationId xmlns:a16="http://schemas.microsoft.com/office/drawing/2014/main" id="{89BC68E9-20EB-4DB1-BB76-00C4AA2E28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105" y="773906"/>
            <a:ext cx="2718435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9354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1">
            <a:extLst>
              <a:ext uri="{FF2B5EF4-FFF2-40B4-BE49-F238E27FC236}">
                <a16:creationId xmlns:a16="http://schemas.microsoft.com/office/drawing/2014/main" id="{D99083D0-664F-40EE-82B8-29042F261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1540" y="171116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D54F0F88-9A77-4553-8B2A-BEC0CB3ED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1540" y="3018473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6479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2 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F06588-1F5C-42A8-BE67-6C206747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9348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260888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1">
            <a:extLst>
              <a:ext uri="{FF2B5EF4-FFF2-40B4-BE49-F238E27FC236}">
                <a16:creationId xmlns:a16="http://schemas.microsoft.com/office/drawing/2014/main" id="{D99083D0-664F-40EE-82B8-29042F261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8720" y="1215866"/>
            <a:ext cx="3050381" cy="1078706"/>
          </a:xfrm>
          <a:prstGeom prst="rect">
            <a:avLst/>
          </a:prstGeom>
        </p:spPr>
        <p:txBody>
          <a:bodyPr anchor="t"/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8" name="Podnadpis 2">
            <a:extLst>
              <a:ext uri="{FF2B5EF4-FFF2-40B4-BE49-F238E27FC236}">
                <a16:creationId xmlns:a16="http://schemas.microsoft.com/office/drawing/2014/main" id="{D54F0F88-9A77-4553-8B2A-BEC0CB3ED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98720" y="2446022"/>
            <a:ext cx="2521745" cy="52149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13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6871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231011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adpis etc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obrázku 4">
            <a:extLst>
              <a:ext uri="{FF2B5EF4-FFF2-40B4-BE49-F238E27FC236}">
                <a16:creationId xmlns:a16="http://schemas.microsoft.com/office/drawing/2014/main" id="{0B8EC1E4-3224-4206-A949-FB86B4AC1B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08470" y="1226131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Zástupný symbol obrázku 4">
            <a:extLst>
              <a:ext uri="{FF2B5EF4-FFF2-40B4-BE49-F238E27FC236}">
                <a16:creationId xmlns:a16="http://schemas.microsoft.com/office/drawing/2014/main" id="{67732105-464E-4732-8750-33E4E7328B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08470" y="2426018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2440" y="1801204"/>
            <a:ext cx="4305300" cy="2351422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8590BDA-D8C9-4AA2-A838-51CF650F7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2440" y="1246133"/>
            <a:ext cx="4305300" cy="532523"/>
          </a:xfrm>
          <a:prstGeom prst="rect">
            <a:avLst/>
          </a:prstGeom>
        </p:spPr>
        <p:txBody>
          <a:bodyPr/>
          <a:lstStyle>
            <a:lvl1pPr algn="l">
              <a:defRPr sz="1500" b="1">
                <a:latin typeface="+mn-lt"/>
              </a:defRPr>
            </a:lvl1pPr>
            <a:lvl2pPr algn="l">
              <a:defRPr sz="1200"/>
            </a:lvl2pPr>
            <a:lvl3pPr algn="l">
              <a:defRPr sz="1200"/>
            </a:lvl3pPr>
            <a:lvl4pPr algn="l">
              <a:defRPr sz="1200"/>
            </a:lvl4pPr>
            <a:lvl5pPr algn="l">
              <a:defRPr sz="1500"/>
            </a:lvl5pPr>
          </a:lstStyle>
          <a:p>
            <a:pPr lvl="0"/>
            <a:r>
              <a:rPr lang="cs-CZ"/>
              <a:t>Upravte styly předlohy textu</a:t>
            </a:r>
          </a:p>
          <a:p>
            <a:pPr lvl="4"/>
            <a:endParaRPr lang="en-GB"/>
          </a:p>
        </p:txBody>
      </p:sp>
      <p:sp>
        <p:nvSpPr>
          <p:cNvPr id="3" name="Nadpis 2">
            <a:extLst>
              <a:ext uri="{FF2B5EF4-FFF2-40B4-BE49-F238E27FC236}">
                <a16:creationId xmlns:a16="http://schemas.microsoft.com/office/drawing/2014/main" id="{0462BA5C-3ED4-476A-BA73-B0FCD0A47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502" y="624840"/>
            <a:ext cx="3645998" cy="598746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40577068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adpis etc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9581" y="1292995"/>
            <a:ext cx="5390978" cy="3184232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3" name="Nadpis 2">
            <a:extLst>
              <a:ext uri="{FF2B5EF4-FFF2-40B4-BE49-F238E27FC236}">
                <a16:creationId xmlns:a16="http://schemas.microsoft.com/office/drawing/2014/main" id="{31AE3C58-81BC-4343-8E18-093FB379C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330" y="635793"/>
            <a:ext cx="3448050" cy="602140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203346443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adpis etc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obrázku 4">
            <a:extLst>
              <a:ext uri="{FF2B5EF4-FFF2-40B4-BE49-F238E27FC236}">
                <a16:creationId xmlns:a16="http://schemas.microsoft.com/office/drawing/2014/main" id="{0B8EC1E4-3224-4206-A949-FB86B4AC1B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62450" y="3614738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Zástupný symbol obrázku 4">
            <a:extLst>
              <a:ext uri="{FF2B5EF4-FFF2-40B4-BE49-F238E27FC236}">
                <a16:creationId xmlns:a16="http://schemas.microsoft.com/office/drawing/2014/main" id="{67732105-464E-4732-8750-33E4E7328B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29400" y="3614738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62450" y="1146761"/>
            <a:ext cx="4305300" cy="2351422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8590BDA-D8C9-4AA2-A838-51CF650F7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2450" y="622509"/>
            <a:ext cx="4305300" cy="532523"/>
          </a:xfrm>
          <a:prstGeom prst="rect">
            <a:avLst/>
          </a:prstGeom>
        </p:spPr>
        <p:txBody>
          <a:bodyPr/>
          <a:lstStyle>
            <a:lvl1pPr algn="l">
              <a:defRPr sz="1500" b="1">
                <a:latin typeface="+mn-lt"/>
              </a:defRPr>
            </a:lvl1pPr>
            <a:lvl2pPr algn="l">
              <a:defRPr sz="1200"/>
            </a:lvl2pPr>
            <a:lvl3pPr algn="l">
              <a:defRPr sz="1200"/>
            </a:lvl3pPr>
            <a:lvl4pPr algn="l">
              <a:defRPr sz="1200"/>
            </a:lvl4pPr>
            <a:lvl5pPr algn="l">
              <a:defRPr sz="1500"/>
            </a:lvl5pPr>
          </a:lstStyle>
          <a:p>
            <a:pPr lvl="0"/>
            <a:r>
              <a:rPr lang="cs-CZ"/>
              <a:t>Upravte styly předlohy textu</a:t>
            </a:r>
          </a:p>
          <a:p>
            <a:pPr lvl="4"/>
            <a:endParaRPr lang="en-GB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1F5C254B-4E9B-452E-B0DD-5178A6FFB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314777"/>
            <a:ext cx="2571578" cy="855495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cs-CZ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24504299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adpis etc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2" y="261437"/>
            <a:ext cx="2591582" cy="247502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39405" y="866275"/>
            <a:ext cx="4481513" cy="3184232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355693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adpis etc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1" y="298800"/>
            <a:ext cx="4199211" cy="532523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solidFill>
                  <a:srgbClr val="FF5800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Zástupný symbol obrázku 4">
            <a:extLst>
              <a:ext uri="{FF2B5EF4-FFF2-40B4-BE49-F238E27FC236}">
                <a16:creationId xmlns:a16="http://schemas.microsoft.com/office/drawing/2014/main" id="{0B8EC1E4-3224-4206-A949-FB86B4AC1B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90031" y="3847941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obrázku 4">
            <a:extLst>
              <a:ext uri="{FF2B5EF4-FFF2-40B4-BE49-F238E27FC236}">
                <a16:creationId xmlns:a16="http://schemas.microsoft.com/office/drawing/2014/main" id="{1BB77F95-390A-42D8-856B-847EEAF84E4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1557" y="3829050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3081" y="1458328"/>
            <a:ext cx="4305300" cy="2351422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8590BDA-D8C9-4AA2-A838-51CF650F7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3081" y="889900"/>
            <a:ext cx="4305300" cy="532523"/>
          </a:xfrm>
          <a:prstGeom prst="rect">
            <a:avLst/>
          </a:prstGeom>
        </p:spPr>
        <p:txBody>
          <a:bodyPr/>
          <a:lstStyle>
            <a:lvl1pPr algn="l">
              <a:defRPr sz="1500" b="1">
                <a:latin typeface="+mn-lt"/>
              </a:defRPr>
            </a:lvl1pPr>
            <a:lvl2pPr algn="l">
              <a:defRPr sz="1200"/>
            </a:lvl2pPr>
            <a:lvl3pPr algn="l">
              <a:defRPr sz="1200"/>
            </a:lvl3pPr>
            <a:lvl4pPr algn="l">
              <a:defRPr sz="1200"/>
            </a:lvl4pPr>
            <a:lvl5pPr algn="l">
              <a:defRPr sz="1500"/>
            </a:lvl5pPr>
          </a:lstStyle>
          <a:p>
            <a:pPr lvl="0"/>
            <a:r>
              <a:rPr lang="cs-CZ"/>
              <a:t>Upravte styly předlohy textu</a:t>
            </a:r>
          </a:p>
          <a:p>
            <a:pPr lvl="4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939745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Nadpis a perex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499430"/>
            <a:ext cx="4666277" cy="229755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0" y="1000126"/>
            <a:ext cx="8206570" cy="499304"/>
          </a:xfrm>
        </p:spPr>
        <p:txBody>
          <a:bodyPr>
            <a:normAutofit/>
          </a:bodyPr>
          <a:lstStyle>
            <a:lvl1pPr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28255388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Nadpis a perex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4110" y="1000126"/>
            <a:ext cx="8001000" cy="569996"/>
          </a:xfrm>
        </p:spPr>
        <p:txBody>
          <a:bodyPr>
            <a:normAutofit/>
          </a:bodyPr>
          <a:lstStyle>
            <a:lvl1pPr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402577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1950" y="1900238"/>
            <a:ext cx="4048168" cy="1764507"/>
          </a:xfrm>
          <a:prstGeom prst="rect">
            <a:avLst/>
          </a:prstGeom>
        </p:spPr>
        <p:txBody>
          <a:bodyPr anchor="t"/>
          <a:lstStyle>
            <a:lvl1pPr algn="l">
              <a:defRPr sz="405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1950" y="4292435"/>
            <a:ext cx="4048168" cy="32385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658744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5327A0-54FA-480D-A62A-A692C95D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3082" y="1003112"/>
            <a:ext cx="4407998" cy="33829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9" name="Zástupný symbol obrázku 8">
            <a:extLst>
              <a:ext uri="{FF2B5EF4-FFF2-40B4-BE49-F238E27FC236}">
                <a16:creationId xmlns:a16="http://schemas.microsoft.com/office/drawing/2014/main" id="{F7B1AC13-8B7D-4357-9332-1C99D7ABDD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75226" y="1003112"/>
            <a:ext cx="3654425" cy="1656268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11679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5327A0-54FA-480D-A62A-A692C95D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3082" y="1003111"/>
            <a:ext cx="4091768" cy="936981"/>
          </a:xfrm>
        </p:spPr>
        <p:txBody>
          <a:bodyPr>
            <a:no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17343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95831" y="3294822"/>
            <a:ext cx="2325757" cy="1620078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450"/>
              </a:spcBef>
              <a:defRPr sz="2100">
                <a:solidFill>
                  <a:schemeClr val="bg1"/>
                </a:solidFill>
                <a:latin typeface="+mn-lt"/>
              </a:defRPr>
            </a:lvl1pPr>
            <a:lvl2pPr algn="r">
              <a:defRPr sz="1800">
                <a:solidFill>
                  <a:schemeClr val="bg1"/>
                </a:solidFill>
                <a:latin typeface="+mn-lt"/>
              </a:defRPr>
            </a:lvl2pPr>
            <a:lvl3pPr algn="r">
              <a:defRPr sz="1800">
                <a:solidFill>
                  <a:schemeClr val="bg1"/>
                </a:solidFill>
                <a:latin typeface="+mn-lt"/>
              </a:defRPr>
            </a:lvl3pPr>
            <a:lvl4pPr algn="r">
              <a:defRPr sz="1350">
                <a:solidFill>
                  <a:schemeClr val="bg1"/>
                </a:solidFill>
                <a:latin typeface="+mn-lt"/>
              </a:defRPr>
            </a:lvl4pPr>
            <a:lvl5pPr algn="r">
              <a:defRPr sz="13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  <a:endParaRPr lang="en-GB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3867983-393B-4B61-9038-79593B1EE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3904116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 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F06588-1F5C-42A8-BE67-6C206747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837335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22119" y="2374106"/>
            <a:ext cx="3436144" cy="1990725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spcBef>
                <a:spcPts val="45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 algn="r">
              <a:defRPr sz="1800">
                <a:solidFill>
                  <a:schemeClr val="bg1"/>
                </a:solidFill>
                <a:latin typeface="+mn-lt"/>
              </a:defRPr>
            </a:lvl2pPr>
            <a:lvl3pPr algn="r">
              <a:defRPr sz="1800">
                <a:solidFill>
                  <a:schemeClr val="bg1"/>
                </a:solidFill>
                <a:latin typeface="+mn-lt"/>
              </a:defRPr>
            </a:lvl3pPr>
            <a:lvl4pPr algn="r">
              <a:defRPr sz="1350">
                <a:solidFill>
                  <a:schemeClr val="bg1"/>
                </a:solidFill>
                <a:latin typeface="+mn-lt"/>
              </a:defRPr>
            </a:lvl4pPr>
            <a:lvl5pPr algn="r">
              <a:defRPr sz="13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282603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 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F06588-1F5C-42A8-BE67-6C206747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38385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Nadpis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22119" y="1779746"/>
            <a:ext cx="3436144" cy="1990725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spcBef>
                <a:spcPts val="45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 algn="r">
              <a:defRPr sz="1800">
                <a:solidFill>
                  <a:schemeClr val="bg1"/>
                </a:solidFill>
                <a:latin typeface="+mn-lt"/>
              </a:defRPr>
            </a:lvl2pPr>
            <a:lvl3pPr algn="r">
              <a:defRPr sz="1800">
                <a:solidFill>
                  <a:schemeClr val="bg1"/>
                </a:solidFill>
                <a:latin typeface="+mn-lt"/>
              </a:defRPr>
            </a:lvl3pPr>
            <a:lvl4pPr algn="r">
              <a:defRPr sz="1350">
                <a:solidFill>
                  <a:schemeClr val="bg1"/>
                </a:solidFill>
                <a:latin typeface="+mn-lt"/>
              </a:defRPr>
            </a:lvl4pPr>
            <a:lvl5pPr algn="r">
              <a:defRPr sz="135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374510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 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F06588-1F5C-42A8-BE67-6C206747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513292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adpis etc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1" y="261437"/>
            <a:ext cx="2152479" cy="247502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Zástupný symbol obrázku 4">
            <a:extLst>
              <a:ext uri="{FF2B5EF4-FFF2-40B4-BE49-F238E27FC236}">
                <a16:creationId xmlns:a16="http://schemas.microsoft.com/office/drawing/2014/main" id="{0B8EC1E4-3224-4206-A949-FB86B4AC1B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34740" y="3427757"/>
            <a:ext cx="276606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Zástupný symbol obrázku 4">
            <a:extLst>
              <a:ext uri="{FF2B5EF4-FFF2-40B4-BE49-F238E27FC236}">
                <a16:creationId xmlns:a16="http://schemas.microsoft.com/office/drawing/2014/main" id="{67732105-464E-4732-8750-33E4E7328B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00800" y="3427757"/>
            <a:ext cx="22669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obrázku 4">
            <a:extLst>
              <a:ext uri="{FF2B5EF4-FFF2-40B4-BE49-F238E27FC236}">
                <a16:creationId xmlns:a16="http://schemas.microsoft.com/office/drawing/2014/main" id="{1BB77F95-390A-42D8-856B-847EEAF84E4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6250" y="3026466"/>
            <a:ext cx="2099310" cy="174556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34740" y="1049005"/>
            <a:ext cx="5033010" cy="2351422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8590BDA-D8C9-4AA2-A838-51CF650F7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34740" y="622509"/>
            <a:ext cx="5033010" cy="426496"/>
          </a:xfrm>
          <a:prstGeom prst="rect">
            <a:avLst/>
          </a:prstGeom>
        </p:spPr>
        <p:txBody>
          <a:bodyPr/>
          <a:lstStyle>
            <a:lvl1pPr algn="l">
              <a:defRPr sz="1500" b="1">
                <a:latin typeface="+mn-lt"/>
              </a:defRPr>
            </a:lvl1pPr>
            <a:lvl2pPr algn="l">
              <a:defRPr sz="1200"/>
            </a:lvl2pPr>
            <a:lvl3pPr algn="l">
              <a:defRPr sz="1200"/>
            </a:lvl3pPr>
            <a:lvl4pPr algn="l">
              <a:defRPr sz="1200"/>
            </a:lvl4pPr>
            <a:lvl5pPr algn="l">
              <a:defRPr sz="1500"/>
            </a:lvl5pPr>
          </a:lstStyle>
          <a:p>
            <a:pPr lvl="0"/>
            <a:r>
              <a:rPr lang="cs-CZ"/>
              <a:t>Upravte styly předlohy textu</a:t>
            </a:r>
          </a:p>
          <a:p>
            <a:pPr lvl="4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26778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adpis etc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1" y="261437"/>
            <a:ext cx="2411559" cy="247502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0020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1950" y="1900238"/>
            <a:ext cx="4048168" cy="1764507"/>
          </a:xfrm>
          <a:prstGeom prst="rect">
            <a:avLst/>
          </a:prstGeom>
        </p:spPr>
        <p:txBody>
          <a:bodyPr anchor="t"/>
          <a:lstStyle>
            <a:lvl1pPr algn="l">
              <a:defRPr sz="405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1950" y="4292435"/>
            <a:ext cx="4048168" cy="32385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50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761813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adpis etc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1" y="261437"/>
            <a:ext cx="2350599" cy="247502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67100" y="866275"/>
            <a:ext cx="5200650" cy="2162676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graf 3">
            <a:extLst>
              <a:ext uri="{FF2B5EF4-FFF2-40B4-BE49-F238E27FC236}">
                <a16:creationId xmlns:a16="http://schemas.microsoft.com/office/drawing/2014/main" id="{92956EFD-4476-4120-99E6-C55A479D5170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23081" y="3028951"/>
            <a:ext cx="8244669" cy="14001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666893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adpis etc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1" y="261437"/>
            <a:ext cx="3074499" cy="247502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Zástupný symbol obrázku 4">
            <a:extLst>
              <a:ext uri="{FF2B5EF4-FFF2-40B4-BE49-F238E27FC236}">
                <a16:creationId xmlns:a16="http://schemas.microsoft.com/office/drawing/2014/main" id="{0B8EC1E4-3224-4206-A949-FB86B4AC1B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0" y="3427757"/>
            <a:ext cx="182880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Zástupný symbol obrázku 4">
            <a:extLst>
              <a:ext uri="{FF2B5EF4-FFF2-40B4-BE49-F238E27FC236}">
                <a16:creationId xmlns:a16="http://schemas.microsoft.com/office/drawing/2014/main" id="{67732105-464E-4732-8750-33E4E7328B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00800" y="3427757"/>
            <a:ext cx="22669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obrázku 4">
            <a:extLst>
              <a:ext uri="{FF2B5EF4-FFF2-40B4-BE49-F238E27FC236}">
                <a16:creationId xmlns:a16="http://schemas.microsoft.com/office/drawing/2014/main" id="{1BB77F95-390A-42D8-856B-847EEAF84E4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6250" y="2828346"/>
            <a:ext cx="3021330" cy="174556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0" y="1049005"/>
            <a:ext cx="4095750" cy="2351422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8590BDA-D8C9-4AA2-A838-51CF650F7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0" y="622509"/>
            <a:ext cx="4095750" cy="426496"/>
          </a:xfrm>
          <a:prstGeom prst="rect">
            <a:avLst/>
          </a:prstGeom>
        </p:spPr>
        <p:txBody>
          <a:bodyPr/>
          <a:lstStyle>
            <a:lvl1pPr algn="l">
              <a:defRPr sz="1500" b="1">
                <a:latin typeface="+mn-lt"/>
              </a:defRPr>
            </a:lvl1pPr>
            <a:lvl2pPr algn="l">
              <a:defRPr sz="1200"/>
            </a:lvl2pPr>
            <a:lvl3pPr algn="l">
              <a:defRPr sz="1200"/>
            </a:lvl3pPr>
            <a:lvl4pPr algn="l">
              <a:defRPr sz="1200"/>
            </a:lvl4pPr>
            <a:lvl5pPr algn="l">
              <a:defRPr sz="1500"/>
            </a:lvl5pPr>
          </a:lstStyle>
          <a:p>
            <a:pPr lvl="0"/>
            <a:r>
              <a:rPr lang="cs-CZ"/>
              <a:t>Upravte styly předlohy textu</a:t>
            </a:r>
          </a:p>
          <a:p>
            <a:pPr lvl="4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53716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adpis etc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1" y="261437"/>
            <a:ext cx="3318339" cy="247502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164518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adpis etc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1" y="261437"/>
            <a:ext cx="3257379" cy="247502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32020" y="866275"/>
            <a:ext cx="3935730" cy="2162676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graf 3">
            <a:extLst>
              <a:ext uri="{FF2B5EF4-FFF2-40B4-BE49-F238E27FC236}">
                <a16:creationId xmlns:a16="http://schemas.microsoft.com/office/drawing/2014/main" id="{92956EFD-4476-4120-99E6-C55A479D5170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23081" y="3028951"/>
            <a:ext cx="8244669" cy="14001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681627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8" cy="338598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566313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perex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699147"/>
            <a:ext cx="8206568" cy="268696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1000126"/>
            <a:ext cx="8206569" cy="596663"/>
          </a:xfrm>
        </p:spPr>
        <p:txBody>
          <a:bodyPr>
            <a:normAutofit/>
          </a:bodyPr>
          <a:lstStyle>
            <a:lvl1pPr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269561975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perex a IKO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1000126"/>
            <a:ext cx="8206569" cy="596663"/>
          </a:xfrm>
        </p:spPr>
        <p:txBody>
          <a:bodyPr>
            <a:normAutofit/>
          </a:bodyPr>
          <a:lstStyle>
            <a:lvl1pPr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8" name="Zástupný symbol pro obsah 2">
            <a:extLst>
              <a:ext uri="{FF2B5EF4-FFF2-40B4-BE49-F238E27FC236}">
                <a16:creationId xmlns:a16="http://schemas.microsoft.com/office/drawing/2014/main" id="{3D38CC10-923D-41FF-9403-8A2B2643FFF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51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9" name="Zástupný symbol pro obsah 2">
            <a:extLst>
              <a:ext uri="{FF2B5EF4-FFF2-40B4-BE49-F238E27FC236}">
                <a16:creationId xmlns:a16="http://schemas.microsoft.com/office/drawing/2014/main" id="{042918B8-54EB-4799-A9EB-432221CA2B9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155495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2E20404C-62E8-433D-99B2-128C7F1E149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738642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1" name="Zástupný symbol pro obsah 2">
            <a:extLst>
              <a:ext uri="{FF2B5EF4-FFF2-40B4-BE49-F238E27FC236}">
                <a16:creationId xmlns:a16="http://schemas.microsoft.com/office/drawing/2014/main" id="{7DA46EF7-9363-4CC6-A1A5-6336C3BC5D7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26900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2" name="Zástupný symbol pro obsah 2">
            <a:extLst>
              <a:ext uri="{FF2B5EF4-FFF2-40B4-BE49-F238E27FC236}">
                <a16:creationId xmlns:a16="http://schemas.microsoft.com/office/drawing/2014/main" id="{EE3C484B-924C-4773-B82A-BD22602EDE7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7037986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58351CA5-ACB6-4C86-A839-22F611E2A5D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324690" y="369195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4" name="Zástupný symbol pro obsah 2">
            <a:extLst>
              <a:ext uri="{FF2B5EF4-FFF2-40B4-BE49-F238E27FC236}">
                <a16:creationId xmlns:a16="http://schemas.microsoft.com/office/drawing/2014/main" id="{E20190DC-E109-4A52-A44D-EA84546906F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3010198" y="369195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5" name="Zástupný symbol pro obsah 2">
            <a:extLst>
              <a:ext uri="{FF2B5EF4-FFF2-40B4-BE49-F238E27FC236}">
                <a16:creationId xmlns:a16="http://schemas.microsoft.com/office/drawing/2014/main" id="{9428FDE4-9375-4045-9BAE-FED1AB5B4F85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4680343" y="369195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6" name="Zástupný symbol pro obsah 2">
            <a:extLst>
              <a:ext uri="{FF2B5EF4-FFF2-40B4-BE49-F238E27FC236}">
                <a16:creationId xmlns:a16="http://schemas.microsoft.com/office/drawing/2014/main" id="{F7C51662-75CE-4EE1-AD93-F8C1F276FD0A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411901" y="369195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7" name="Zástupný symbol obrázku 6">
            <a:extLst>
              <a:ext uri="{FF2B5EF4-FFF2-40B4-BE49-F238E27FC236}">
                <a16:creationId xmlns:a16="http://schemas.microsoft.com/office/drawing/2014/main" id="{86589FB9-64D8-4782-A549-C04E32618D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8651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18" name="Zástupný symbol obrázku 6">
            <a:extLst>
              <a:ext uri="{FF2B5EF4-FFF2-40B4-BE49-F238E27FC236}">
                <a16:creationId xmlns:a16="http://schemas.microsoft.com/office/drawing/2014/main" id="{2CC301AC-23DD-400B-A0B9-51B3E95CF05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2150383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19" name="Zástupný symbol obrázku 6">
            <a:extLst>
              <a:ext uri="{FF2B5EF4-FFF2-40B4-BE49-F238E27FC236}">
                <a16:creationId xmlns:a16="http://schemas.microsoft.com/office/drawing/2014/main" id="{2D833C60-57A0-416A-8885-B3EA4DC618C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38642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0" name="Zástupný symbol obrázku 6">
            <a:extLst>
              <a:ext uri="{FF2B5EF4-FFF2-40B4-BE49-F238E27FC236}">
                <a16:creationId xmlns:a16="http://schemas.microsoft.com/office/drawing/2014/main" id="{1D61E137-BDEF-46D8-A0A9-1C8B9740706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326903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1" name="Zástupný symbol obrázku 6">
            <a:extLst>
              <a:ext uri="{FF2B5EF4-FFF2-40B4-BE49-F238E27FC236}">
                <a16:creationId xmlns:a16="http://schemas.microsoft.com/office/drawing/2014/main" id="{2B01D07E-1DEF-4D7A-9F47-8C131F43919C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037986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2" name="Zástupný symbol obrázku 6">
            <a:extLst>
              <a:ext uri="{FF2B5EF4-FFF2-40B4-BE49-F238E27FC236}">
                <a16:creationId xmlns:a16="http://schemas.microsoft.com/office/drawing/2014/main" id="{A17C230B-A104-4E1C-94C9-323AE9FF518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324690" y="3057323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3" name="Zástupný symbol obrázku 6">
            <a:extLst>
              <a:ext uri="{FF2B5EF4-FFF2-40B4-BE49-F238E27FC236}">
                <a16:creationId xmlns:a16="http://schemas.microsoft.com/office/drawing/2014/main" id="{9A168695-C553-42E4-A2ED-41137EB32EC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015310" y="3057323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4" name="Zástupný symbol obrázku 6">
            <a:extLst>
              <a:ext uri="{FF2B5EF4-FFF2-40B4-BE49-F238E27FC236}">
                <a16:creationId xmlns:a16="http://schemas.microsoft.com/office/drawing/2014/main" id="{526A62AB-27F5-406C-87E2-6A3B8C2C715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685458" y="3057323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5" name="Zástupný symbol obrázku 6">
            <a:extLst>
              <a:ext uri="{FF2B5EF4-FFF2-40B4-BE49-F238E27FC236}">
                <a16:creationId xmlns:a16="http://schemas.microsoft.com/office/drawing/2014/main" id="{379B76FA-9FB9-4E6D-A056-6651EF5037A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406777" y="3057323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3933410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short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8" cy="2009774"/>
          </a:xfrm>
        </p:spPr>
        <p:txBody>
          <a:bodyPr>
            <a:no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68243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kompet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562" y="1212724"/>
            <a:ext cx="2252773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BFAED783-46F2-42AF-A5D7-F0C3A80EB7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4562" y="1494347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8" name="Přímá spojnice 7">
            <a:extLst>
              <a:ext uri="{FF2B5EF4-FFF2-40B4-BE49-F238E27FC236}">
                <a16:creationId xmlns:a16="http://schemas.microsoft.com/office/drawing/2014/main" id="{F9EAE638-4F2D-431D-8EB6-CBBFDE7037C5}"/>
              </a:ext>
            </a:extLst>
          </p:cNvPr>
          <p:cNvCxnSpPr>
            <a:cxnSpLocks/>
          </p:cNvCxnSpPr>
          <p:nvPr userDrawn="1"/>
        </p:nvCxnSpPr>
        <p:spPr>
          <a:xfrm>
            <a:off x="921650" y="1499677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0B63B149-6EFD-4998-B01C-D94A0043B84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4562" y="2308874"/>
            <a:ext cx="2252773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1" name="Zástupný symbol pro text 6">
            <a:extLst>
              <a:ext uri="{FF2B5EF4-FFF2-40B4-BE49-F238E27FC236}">
                <a16:creationId xmlns:a16="http://schemas.microsoft.com/office/drawing/2014/main" id="{DD5E1B7A-4E92-4B59-A6F9-402AA7D4C5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4562" y="2590497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DDA63447-B461-41E7-A459-AB65FA9CC433}"/>
              </a:ext>
            </a:extLst>
          </p:cNvPr>
          <p:cNvCxnSpPr>
            <a:cxnSpLocks/>
          </p:cNvCxnSpPr>
          <p:nvPr userDrawn="1"/>
        </p:nvCxnSpPr>
        <p:spPr>
          <a:xfrm>
            <a:off x="921650" y="2595827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40379893-4E1B-438F-ADD3-9B0A3990B8E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34562" y="3407872"/>
            <a:ext cx="2252773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4" name="Zástupný symbol pro text 6">
            <a:extLst>
              <a:ext uri="{FF2B5EF4-FFF2-40B4-BE49-F238E27FC236}">
                <a16:creationId xmlns:a16="http://schemas.microsoft.com/office/drawing/2014/main" id="{658CEB24-5995-48B6-9479-400BCD3720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4562" y="3689495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5" name="Přímá spojnice 14">
            <a:extLst>
              <a:ext uri="{FF2B5EF4-FFF2-40B4-BE49-F238E27FC236}">
                <a16:creationId xmlns:a16="http://schemas.microsoft.com/office/drawing/2014/main" id="{D986E44D-4FA2-4B9A-97C0-C056247F3EF3}"/>
              </a:ext>
            </a:extLst>
          </p:cNvPr>
          <p:cNvCxnSpPr>
            <a:cxnSpLocks/>
          </p:cNvCxnSpPr>
          <p:nvPr userDrawn="1"/>
        </p:nvCxnSpPr>
        <p:spPr>
          <a:xfrm>
            <a:off x="921650" y="3694825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ástupný symbol pro obsah 2">
            <a:extLst>
              <a:ext uri="{FF2B5EF4-FFF2-40B4-BE49-F238E27FC236}">
                <a16:creationId xmlns:a16="http://schemas.microsoft.com/office/drawing/2014/main" id="{4BDF7241-0B12-4B71-B86D-696C1874C9A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19415" y="1219107"/>
            <a:ext cx="2214227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7" name="Zástupný symbol pro text 6">
            <a:extLst>
              <a:ext uri="{FF2B5EF4-FFF2-40B4-BE49-F238E27FC236}">
                <a16:creationId xmlns:a16="http://schemas.microsoft.com/office/drawing/2014/main" id="{06F4CC78-A861-4CBA-AD9C-81370F9A76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19415" y="1500730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8" name="Přímá spojnice 17">
            <a:extLst>
              <a:ext uri="{FF2B5EF4-FFF2-40B4-BE49-F238E27FC236}">
                <a16:creationId xmlns:a16="http://schemas.microsoft.com/office/drawing/2014/main" id="{A1EE5FE1-92CC-4481-A0F5-873B09AF5060}"/>
              </a:ext>
            </a:extLst>
          </p:cNvPr>
          <p:cNvCxnSpPr>
            <a:cxnSpLocks/>
          </p:cNvCxnSpPr>
          <p:nvPr userDrawn="1"/>
        </p:nvCxnSpPr>
        <p:spPr>
          <a:xfrm>
            <a:off x="6506503" y="1506060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ástupný symbol pro obsah 2">
            <a:extLst>
              <a:ext uri="{FF2B5EF4-FFF2-40B4-BE49-F238E27FC236}">
                <a16:creationId xmlns:a16="http://schemas.microsoft.com/office/drawing/2014/main" id="{5A53AB93-CCC4-4FC4-9E33-16D542E5580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419415" y="2315258"/>
            <a:ext cx="2214227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0" name="Zástupný symbol pro text 6">
            <a:extLst>
              <a:ext uri="{FF2B5EF4-FFF2-40B4-BE49-F238E27FC236}">
                <a16:creationId xmlns:a16="http://schemas.microsoft.com/office/drawing/2014/main" id="{EBD298C7-7152-4AAE-820D-052D8959B6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19415" y="2596881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21" name="Přímá spojnice 20">
            <a:extLst>
              <a:ext uri="{FF2B5EF4-FFF2-40B4-BE49-F238E27FC236}">
                <a16:creationId xmlns:a16="http://schemas.microsoft.com/office/drawing/2014/main" id="{36A5F25B-4EB3-4D7F-84A0-221974596F46}"/>
              </a:ext>
            </a:extLst>
          </p:cNvPr>
          <p:cNvCxnSpPr>
            <a:cxnSpLocks/>
          </p:cNvCxnSpPr>
          <p:nvPr userDrawn="1"/>
        </p:nvCxnSpPr>
        <p:spPr>
          <a:xfrm>
            <a:off x="6506503" y="2602211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ástupný symbol pro obsah 2">
            <a:extLst>
              <a:ext uri="{FF2B5EF4-FFF2-40B4-BE49-F238E27FC236}">
                <a16:creationId xmlns:a16="http://schemas.microsoft.com/office/drawing/2014/main" id="{3AD3A1B9-5802-43C8-B9D6-0996AE1233DB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419415" y="3414255"/>
            <a:ext cx="2214227" cy="286566"/>
          </a:xfrm>
        </p:spPr>
        <p:txBody>
          <a:bodyPr>
            <a:noAutofit/>
          </a:bodyPr>
          <a:lstStyle>
            <a:lvl1pPr>
              <a:defRPr sz="1350">
                <a:latin typeface="+mn-lt"/>
              </a:defRPr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3" name="Zástupný symbol pro text 6">
            <a:extLst>
              <a:ext uri="{FF2B5EF4-FFF2-40B4-BE49-F238E27FC236}">
                <a16:creationId xmlns:a16="http://schemas.microsoft.com/office/drawing/2014/main" id="{E148A4F1-7999-4E96-B78A-4B51EA29652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19415" y="3695878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24" name="Přímá spojnice 23">
            <a:extLst>
              <a:ext uri="{FF2B5EF4-FFF2-40B4-BE49-F238E27FC236}">
                <a16:creationId xmlns:a16="http://schemas.microsoft.com/office/drawing/2014/main" id="{C90808A4-432C-4306-A0CC-11BFBE35A9A5}"/>
              </a:ext>
            </a:extLst>
          </p:cNvPr>
          <p:cNvCxnSpPr>
            <a:cxnSpLocks/>
          </p:cNvCxnSpPr>
          <p:nvPr userDrawn="1"/>
        </p:nvCxnSpPr>
        <p:spPr>
          <a:xfrm>
            <a:off x="6506503" y="3701208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75324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237422"/>
            <a:ext cx="5759355" cy="3067118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450"/>
              </a:spcBef>
              <a:defRPr sz="1500"/>
            </a:lvl1pPr>
            <a:lvl2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2pPr>
            <a:lvl3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</p:spTree>
    <p:extLst>
      <p:ext uri="{BB962C8B-B14F-4D97-AF65-F5344CB8AC3E}">
        <p14:creationId xmlns:p14="http://schemas.microsoft.com/office/powerpoint/2010/main" val="1574593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1950" y="1900238"/>
            <a:ext cx="4048168" cy="1764507"/>
          </a:xfrm>
          <a:prstGeom prst="rect">
            <a:avLst/>
          </a:prstGeom>
        </p:spPr>
        <p:txBody>
          <a:bodyPr anchor="t"/>
          <a:lstStyle>
            <a:lvl1pPr algn="l">
              <a:defRPr sz="405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1950" y="4292435"/>
            <a:ext cx="4048168" cy="32385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843471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table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pro tabulku 4">
            <a:extLst>
              <a:ext uri="{FF2B5EF4-FFF2-40B4-BE49-F238E27FC236}">
                <a16:creationId xmlns:a16="http://schemas.microsoft.com/office/drawing/2014/main" id="{5DFF90C5-7F8D-469F-BB13-7C72E070255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23082" y="1695496"/>
            <a:ext cx="7935106" cy="2690612"/>
          </a:xfrm>
        </p:spPr>
        <p:txBody>
          <a:bodyPr/>
          <a:lstStyle/>
          <a:p>
            <a:endParaRPr lang="en-GB"/>
          </a:p>
        </p:txBody>
      </p:sp>
      <p:sp>
        <p:nvSpPr>
          <p:cNvPr id="6" name="Nadpis 1">
            <a:extLst>
              <a:ext uri="{FF2B5EF4-FFF2-40B4-BE49-F238E27FC236}">
                <a16:creationId xmlns:a16="http://schemas.microsoft.com/office/drawing/2014/main" id="{A2452866-1325-41F6-9FAD-DEC1A328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</p:spPr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8" name="Zástupný symbol pro obsah 6">
            <a:extLst>
              <a:ext uri="{FF2B5EF4-FFF2-40B4-BE49-F238E27FC236}">
                <a16:creationId xmlns:a16="http://schemas.microsoft.com/office/drawing/2014/main" id="{C44D9548-537B-4A7C-8982-1B11DE5F93E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3082" y="1001019"/>
            <a:ext cx="7935106" cy="595771"/>
          </a:xfrm>
        </p:spPr>
        <p:txBody>
          <a:bodyPr>
            <a:normAutofit/>
          </a:bodyPr>
          <a:lstStyle>
            <a:lvl1pPr>
              <a:defRPr sz="1500" b="1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cs-CZ"/>
              <a:t>Upravte styly předlohy textu.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128367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1850" y="1481403"/>
            <a:ext cx="5257800" cy="1830290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450"/>
              </a:spcBef>
              <a:defRPr sz="2700"/>
            </a:lvl1pPr>
            <a:lvl2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2700"/>
            </a:lvl2pPr>
            <a:lvl3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2700"/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</p:spTree>
    <p:extLst>
      <p:ext uri="{BB962C8B-B14F-4D97-AF65-F5344CB8AC3E}">
        <p14:creationId xmlns:p14="http://schemas.microsoft.com/office/powerpoint/2010/main" val="163409468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Nadpis a 2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5327A0-54FA-480D-A62A-A692C95D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9001" y="1003112"/>
            <a:ext cx="3886199" cy="33829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21F357B3-21D7-4360-A108-55F326422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84133" y="1003112"/>
            <a:ext cx="3655041" cy="33829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17195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F06588-1F5C-42A8-BE67-6C206747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64970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95623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8851AE8-4C89-4F39-8F32-AE8BCA6CE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1515F2AA-7DDC-4D5F-A582-57708F9DAC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23083" y="1129294"/>
            <a:ext cx="8206568" cy="3256814"/>
          </a:xfrm>
        </p:spPr>
        <p:txBody>
          <a:bodyPr vert="eaVert">
            <a:normAutofit/>
          </a:bodyPr>
          <a:lstStyle>
            <a:lvl1pPr>
              <a:defRPr sz="1050"/>
            </a:lvl1pPr>
            <a:lvl2pPr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46779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481402"/>
            <a:ext cx="5759355" cy="2823138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450"/>
              </a:spcBef>
              <a:defRPr sz="1500"/>
            </a:lvl1pPr>
            <a:lvl2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2pPr>
            <a:lvl3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</p:spTree>
    <p:extLst>
      <p:ext uri="{BB962C8B-B14F-4D97-AF65-F5344CB8AC3E}">
        <p14:creationId xmlns:p14="http://schemas.microsoft.com/office/powerpoint/2010/main" val="428717685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perex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699147"/>
            <a:ext cx="8206568" cy="268696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1000126"/>
            <a:ext cx="8206569" cy="596663"/>
          </a:xfrm>
        </p:spPr>
        <p:txBody>
          <a:bodyPr>
            <a:normAutofit/>
          </a:bodyPr>
          <a:lstStyle>
            <a:lvl1pPr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221831267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F06588-1F5C-42A8-BE67-6C206747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608795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9" cy="3385982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5904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1950" y="1900238"/>
            <a:ext cx="4048168" cy="1764507"/>
          </a:xfrm>
          <a:prstGeom prst="rect">
            <a:avLst/>
          </a:prstGeom>
        </p:spPr>
        <p:txBody>
          <a:bodyPr anchor="t"/>
          <a:lstStyle>
            <a:lvl1pPr algn="l">
              <a:defRPr sz="405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1950" y="4292435"/>
            <a:ext cx="4048168" cy="32385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50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82779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perex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499431"/>
            <a:ext cx="8206569" cy="2886678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1000126"/>
            <a:ext cx="8206570" cy="499304"/>
          </a:xfrm>
        </p:spPr>
        <p:txBody>
          <a:bodyPr>
            <a:normAutofit/>
          </a:bodyPr>
          <a:lstStyle>
            <a:lvl1pPr>
              <a:defRPr sz="135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366261584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perex a IKO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1000126"/>
            <a:ext cx="8206569" cy="5966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8" name="Zástupný symbol pro obsah 2">
            <a:extLst>
              <a:ext uri="{FF2B5EF4-FFF2-40B4-BE49-F238E27FC236}">
                <a16:creationId xmlns:a16="http://schemas.microsoft.com/office/drawing/2014/main" id="{3D38CC10-923D-41FF-9403-8A2B2643FFF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51" y="257377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9" name="Zástupný symbol pro obsah 2">
            <a:extLst>
              <a:ext uri="{FF2B5EF4-FFF2-40B4-BE49-F238E27FC236}">
                <a16:creationId xmlns:a16="http://schemas.microsoft.com/office/drawing/2014/main" id="{042918B8-54EB-4799-A9EB-432221CA2B9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155495" y="257377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2E20404C-62E8-433D-99B2-128C7F1E149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738642" y="257377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1" name="Zástupný symbol pro obsah 2">
            <a:extLst>
              <a:ext uri="{FF2B5EF4-FFF2-40B4-BE49-F238E27FC236}">
                <a16:creationId xmlns:a16="http://schemas.microsoft.com/office/drawing/2014/main" id="{7DA46EF7-9363-4CC6-A1A5-6336C3BC5D7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26900" y="257377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2" name="Zástupný symbol pro obsah 2">
            <a:extLst>
              <a:ext uri="{FF2B5EF4-FFF2-40B4-BE49-F238E27FC236}">
                <a16:creationId xmlns:a16="http://schemas.microsoft.com/office/drawing/2014/main" id="{EE3C484B-924C-4773-B82A-BD22602EDE7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7037986" y="257377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58351CA5-ACB6-4C86-A839-22F611E2A5D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324690" y="3849691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4" name="Zástupný symbol pro obsah 2">
            <a:extLst>
              <a:ext uri="{FF2B5EF4-FFF2-40B4-BE49-F238E27FC236}">
                <a16:creationId xmlns:a16="http://schemas.microsoft.com/office/drawing/2014/main" id="{E20190DC-E109-4A52-A44D-EA84546906F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3010198" y="3849691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5" name="Zástupný symbol pro obsah 2">
            <a:extLst>
              <a:ext uri="{FF2B5EF4-FFF2-40B4-BE49-F238E27FC236}">
                <a16:creationId xmlns:a16="http://schemas.microsoft.com/office/drawing/2014/main" id="{9428FDE4-9375-4045-9BAE-FED1AB5B4F85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4680343" y="3849691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6" name="Zástupný symbol pro obsah 2">
            <a:extLst>
              <a:ext uri="{FF2B5EF4-FFF2-40B4-BE49-F238E27FC236}">
                <a16:creationId xmlns:a16="http://schemas.microsoft.com/office/drawing/2014/main" id="{F7C51662-75CE-4EE1-AD93-F8C1F276FD0A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411901" y="3849691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7" name="Zástupný symbol obrázku 6">
            <a:extLst>
              <a:ext uri="{FF2B5EF4-FFF2-40B4-BE49-F238E27FC236}">
                <a16:creationId xmlns:a16="http://schemas.microsoft.com/office/drawing/2014/main" id="{86589FB9-64D8-4782-A549-C04E32618D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8651" y="1939741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18" name="Zástupný symbol obrázku 6">
            <a:extLst>
              <a:ext uri="{FF2B5EF4-FFF2-40B4-BE49-F238E27FC236}">
                <a16:creationId xmlns:a16="http://schemas.microsoft.com/office/drawing/2014/main" id="{2CC301AC-23DD-400B-A0B9-51B3E95CF05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2150383" y="1939741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19" name="Zástupný symbol obrázku 6">
            <a:extLst>
              <a:ext uri="{FF2B5EF4-FFF2-40B4-BE49-F238E27FC236}">
                <a16:creationId xmlns:a16="http://schemas.microsoft.com/office/drawing/2014/main" id="{2D833C60-57A0-416A-8885-B3EA4DC618C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38642" y="1939741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0" name="Zástupný symbol obrázku 6">
            <a:extLst>
              <a:ext uri="{FF2B5EF4-FFF2-40B4-BE49-F238E27FC236}">
                <a16:creationId xmlns:a16="http://schemas.microsoft.com/office/drawing/2014/main" id="{1D61E137-BDEF-46D8-A0A9-1C8B9740706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326903" y="1939741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1" name="Zástupný symbol obrázku 6">
            <a:extLst>
              <a:ext uri="{FF2B5EF4-FFF2-40B4-BE49-F238E27FC236}">
                <a16:creationId xmlns:a16="http://schemas.microsoft.com/office/drawing/2014/main" id="{2B01D07E-1DEF-4D7A-9F47-8C131F43919C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037986" y="1939741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2" name="Zástupný symbol obrázku 6">
            <a:extLst>
              <a:ext uri="{FF2B5EF4-FFF2-40B4-BE49-F238E27FC236}">
                <a16:creationId xmlns:a16="http://schemas.microsoft.com/office/drawing/2014/main" id="{A17C230B-A104-4E1C-94C9-323AE9FF518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324690" y="321505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3" name="Zástupný symbol obrázku 6">
            <a:extLst>
              <a:ext uri="{FF2B5EF4-FFF2-40B4-BE49-F238E27FC236}">
                <a16:creationId xmlns:a16="http://schemas.microsoft.com/office/drawing/2014/main" id="{9A168695-C553-42E4-A2ED-41137EB32EC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015310" y="321505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4" name="Zástupný symbol obrázku 6">
            <a:extLst>
              <a:ext uri="{FF2B5EF4-FFF2-40B4-BE49-F238E27FC236}">
                <a16:creationId xmlns:a16="http://schemas.microsoft.com/office/drawing/2014/main" id="{526A62AB-27F5-406C-87E2-6A3B8C2C715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685458" y="321505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5" name="Zástupný symbol obrázku 6">
            <a:extLst>
              <a:ext uri="{FF2B5EF4-FFF2-40B4-BE49-F238E27FC236}">
                <a16:creationId xmlns:a16="http://schemas.microsoft.com/office/drawing/2014/main" id="{379B76FA-9FB9-4E6D-A056-6651EF5037A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406777" y="321505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3" name="Nadpis 2">
            <a:extLst>
              <a:ext uri="{FF2B5EF4-FFF2-40B4-BE49-F238E27FC236}">
                <a16:creationId xmlns:a16="http://schemas.microsoft.com/office/drawing/2014/main" id="{726B3066-00E9-4C2C-B8C3-A35084BE3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122277106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short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9" cy="499304"/>
          </a:xfrm>
        </p:spPr>
        <p:txBody>
          <a:bodyPr>
            <a:no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340604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kompet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2252773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BFAED783-46F2-42AF-A5D7-F0C3A80EB7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2" y="1281749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8" name="Přímá spojnice 7">
            <a:extLst>
              <a:ext uri="{FF2B5EF4-FFF2-40B4-BE49-F238E27FC236}">
                <a16:creationId xmlns:a16="http://schemas.microsoft.com/office/drawing/2014/main" id="{F9EAE638-4F2D-431D-8EB6-CBBFDE7037C5}"/>
              </a:ext>
            </a:extLst>
          </p:cNvPr>
          <p:cNvCxnSpPr>
            <a:cxnSpLocks/>
          </p:cNvCxnSpPr>
          <p:nvPr userDrawn="1"/>
        </p:nvCxnSpPr>
        <p:spPr>
          <a:xfrm>
            <a:off x="510170" y="1287079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0B63B149-6EFD-4998-B01C-D94A0043B84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3082" y="2096276"/>
            <a:ext cx="2252773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1" name="Zástupný symbol pro text 6">
            <a:extLst>
              <a:ext uri="{FF2B5EF4-FFF2-40B4-BE49-F238E27FC236}">
                <a16:creationId xmlns:a16="http://schemas.microsoft.com/office/drawing/2014/main" id="{DD5E1B7A-4E92-4B59-A6F9-402AA7D4C5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3082" y="2377899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2" name="Přímá spojnice 11">
            <a:extLst>
              <a:ext uri="{FF2B5EF4-FFF2-40B4-BE49-F238E27FC236}">
                <a16:creationId xmlns:a16="http://schemas.microsoft.com/office/drawing/2014/main" id="{DDA63447-B461-41E7-A459-AB65FA9CC433}"/>
              </a:ext>
            </a:extLst>
          </p:cNvPr>
          <p:cNvCxnSpPr>
            <a:cxnSpLocks/>
          </p:cNvCxnSpPr>
          <p:nvPr userDrawn="1"/>
        </p:nvCxnSpPr>
        <p:spPr>
          <a:xfrm>
            <a:off x="510170" y="2383229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40379893-4E1B-438F-ADD3-9B0A3990B8E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23082" y="3195274"/>
            <a:ext cx="2252773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4" name="Zástupný symbol pro text 6">
            <a:extLst>
              <a:ext uri="{FF2B5EF4-FFF2-40B4-BE49-F238E27FC236}">
                <a16:creationId xmlns:a16="http://schemas.microsoft.com/office/drawing/2014/main" id="{658CEB24-5995-48B6-9479-400BCD3720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3082" y="3476897"/>
            <a:ext cx="2252773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5" name="Přímá spojnice 14">
            <a:extLst>
              <a:ext uri="{FF2B5EF4-FFF2-40B4-BE49-F238E27FC236}">
                <a16:creationId xmlns:a16="http://schemas.microsoft.com/office/drawing/2014/main" id="{D986E44D-4FA2-4B9A-97C0-C056247F3EF3}"/>
              </a:ext>
            </a:extLst>
          </p:cNvPr>
          <p:cNvCxnSpPr>
            <a:cxnSpLocks/>
          </p:cNvCxnSpPr>
          <p:nvPr userDrawn="1"/>
        </p:nvCxnSpPr>
        <p:spPr>
          <a:xfrm>
            <a:off x="510170" y="3482227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ástupný symbol pro obsah 2">
            <a:extLst>
              <a:ext uri="{FF2B5EF4-FFF2-40B4-BE49-F238E27FC236}">
                <a16:creationId xmlns:a16="http://schemas.microsoft.com/office/drawing/2014/main" id="{4BDF7241-0B12-4B71-B86D-696C1874C9A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19415" y="1006509"/>
            <a:ext cx="2214227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7" name="Zástupný symbol pro text 6">
            <a:extLst>
              <a:ext uri="{FF2B5EF4-FFF2-40B4-BE49-F238E27FC236}">
                <a16:creationId xmlns:a16="http://schemas.microsoft.com/office/drawing/2014/main" id="{06F4CC78-A861-4CBA-AD9C-81370F9A76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19415" y="1288132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18" name="Přímá spojnice 17">
            <a:extLst>
              <a:ext uri="{FF2B5EF4-FFF2-40B4-BE49-F238E27FC236}">
                <a16:creationId xmlns:a16="http://schemas.microsoft.com/office/drawing/2014/main" id="{A1EE5FE1-92CC-4481-A0F5-873B09AF5060}"/>
              </a:ext>
            </a:extLst>
          </p:cNvPr>
          <p:cNvCxnSpPr>
            <a:cxnSpLocks/>
          </p:cNvCxnSpPr>
          <p:nvPr userDrawn="1"/>
        </p:nvCxnSpPr>
        <p:spPr>
          <a:xfrm>
            <a:off x="6506503" y="1293462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ástupný symbol pro obsah 2">
            <a:extLst>
              <a:ext uri="{FF2B5EF4-FFF2-40B4-BE49-F238E27FC236}">
                <a16:creationId xmlns:a16="http://schemas.microsoft.com/office/drawing/2014/main" id="{5A53AB93-CCC4-4FC4-9E33-16D542E5580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419415" y="2102660"/>
            <a:ext cx="2214227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0" name="Zástupný symbol pro text 6">
            <a:extLst>
              <a:ext uri="{FF2B5EF4-FFF2-40B4-BE49-F238E27FC236}">
                <a16:creationId xmlns:a16="http://schemas.microsoft.com/office/drawing/2014/main" id="{EBD298C7-7152-4AAE-820D-052D8959B6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19415" y="2384283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21" name="Přímá spojnice 20">
            <a:extLst>
              <a:ext uri="{FF2B5EF4-FFF2-40B4-BE49-F238E27FC236}">
                <a16:creationId xmlns:a16="http://schemas.microsoft.com/office/drawing/2014/main" id="{36A5F25B-4EB3-4D7F-84A0-221974596F46}"/>
              </a:ext>
            </a:extLst>
          </p:cNvPr>
          <p:cNvCxnSpPr>
            <a:cxnSpLocks/>
          </p:cNvCxnSpPr>
          <p:nvPr userDrawn="1"/>
        </p:nvCxnSpPr>
        <p:spPr>
          <a:xfrm>
            <a:off x="6506503" y="2389613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ástupný symbol pro obsah 2">
            <a:extLst>
              <a:ext uri="{FF2B5EF4-FFF2-40B4-BE49-F238E27FC236}">
                <a16:creationId xmlns:a16="http://schemas.microsoft.com/office/drawing/2014/main" id="{3AD3A1B9-5802-43C8-B9D6-0996AE1233DB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419415" y="3201657"/>
            <a:ext cx="2214227" cy="286566"/>
          </a:xfrm>
        </p:spPr>
        <p:txBody>
          <a:bodyPr>
            <a:noAutofit/>
          </a:bodyPr>
          <a:lstStyle>
            <a:lvl1pPr>
              <a:defRPr sz="1050"/>
            </a:lvl1pPr>
            <a:lvl2pPr marL="257175" indent="0">
              <a:buNone/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3" name="Zástupný symbol pro text 6">
            <a:extLst>
              <a:ext uri="{FF2B5EF4-FFF2-40B4-BE49-F238E27FC236}">
                <a16:creationId xmlns:a16="http://schemas.microsoft.com/office/drawing/2014/main" id="{E148A4F1-7999-4E96-B78A-4B51EA29652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19415" y="3483280"/>
            <a:ext cx="2214227" cy="547051"/>
          </a:xfrm>
        </p:spPr>
        <p:txBody>
          <a:bodyPr>
            <a:noAutofit/>
          </a:bodyPr>
          <a:lstStyle>
            <a:lvl1pPr marL="128588" indent="-128588">
              <a:lnSpc>
                <a:spcPct val="120000"/>
              </a:lnSpc>
              <a:spcBef>
                <a:spcPts val="0"/>
              </a:spcBef>
              <a:buClr>
                <a:srgbClr val="FF5800"/>
              </a:buClr>
              <a:buFont typeface="Arial" panose="020B0604020202020204" pitchFamily="34" charset="0"/>
              <a:buChar char="•"/>
              <a:defRPr sz="788"/>
            </a:lvl1pPr>
            <a:lvl2pPr>
              <a:defRPr sz="825"/>
            </a:lvl2pPr>
            <a:lvl3pPr>
              <a:defRPr sz="825"/>
            </a:lvl3pPr>
            <a:lvl4pPr>
              <a:defRPr sz="825"/>
            </a:lvl4pPr>
            <a:lvl5pPr>
              <a:defRPr sz="825"/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cxnSp>
        <p:nvCxnSpPr>
          <p:cNvPr id="24" name="Přímá spojnice 23">
            <a:extLst>
              <a:ext uri="{FF2B5EF4-FFF2-40B4-BE49-F238E27FC236}">
                <a16:creationId xmlns:a16="http://schemas.microsoft.com/office/drawing/2014/main" id="{C90808A4-432C-4306-A0CC-11BFBE35A9A5}"/>
              </a:ext>
            </a:extLst>
          </p:cNvPr>
          <p:cNvCxnSpPr>
            <a:cxnSpLocks/>
          </p:cNvCxnSpPr>
          <p:nvPr userDrawn="1"/>
        </p:nvCxnSpPr>
        <p:spPr>
          <a:xfrm>
            <a:off x="6506503" y="3488610"/>
            <a:ext cx="86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04812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297057"/>
            <a:ext cx="8206569" cy="3007483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450"/>
              </a:spcBef>
              <a:defRPr sz="1500"/>
            </a:lvl1pPr>
            <a:lvl2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2pPr>
            <a:lvl3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1350"/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</p:spTree>
    <p:extLst>
      <p:ext uri="{BB962C8B-B14F-4D97-AF65-F5344CB8AC3E}">
        <p14:creationId xmlns:p14="http://schemas.microsoft.com/office/powerpoint/2010/main" val="241102311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table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Zástupný symbol pro tabulku 4">
            <a:extLst>
              <a:ext uri="{FF2B5EF4-FFF2-40B4-BE49-F238E27FC236}">
                <a16:creationId xmlns:a16="http://schemas.microsoft.com/office/drawing/2014/main" id="{5DFF90C5-7F8D-469F-BB13-7C72E070255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28651" y="1695496"/>
            <a:ext cx="7729537" cy="2690612"/>
          </a:xfr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obsah 6">
            <a:extLst>
              <a:ext uri="{FF2B5EF4-FFF2-40B4-BE49-F238E27FC236}">
                <a16:creationId xmlns:a16="http://schemas.microsoft.com/office/drawing/2014/main" id="{33643815-C35C-4D36-A924-AA41385C681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8651" y="1001019"/>
            <a:ext cx="7729537" cy="595771"/>
          </a:xfrm>
        </p:spPr>
        <p:txBody>
          <a:bodyPr>
            <a:normAutofit/>
          </a:bodyPr>
          <a:lstStyle>
            <a:lvl1pPr>
              <a:defRPr sz="1500" b="1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cs-CZ"/>
              <a:t>Upravte styly předlohy textu.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01839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v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7264" y="1481403"/>
            <a:ext cx="5862386" cy="1830290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spcBef>
                <a:spcPts val="450"/>
              </a:spcBef>
              <a:defRPr sz="2400">
                <a:latin typeface="+mn-lt"/>
              </a:defRPr>
            </a:lvl1pPr>
            <a:lvl2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2100">
                <a:latin typeface="+mn-lt"/>
              </a:defRPr>
            </a:lvl2pPr>
            <a:lvl3pPr marL="270000" indent="-270000">
              <a:lnSpc>
                <a:spcPct val="110000"/>
              </a:lnSpc>
              <a:spcBef>
                <a:spcPts val="450"/>
              </a:spcBef>
              <a:buClr>
                <a:srgbClr val="FF5800"/>
              </a:buClr>
              <a:defRPr sz="2100">
                <a:latin typeface="+mn-lt"/>
              </a:defRPr>
            </a:lvl3pPr>
            <a:lvl4pPr>
              <a:lnSpc>
                <a:spcPct val="100000"/>
              </a:lnSpc>
              <a:defRPr sz="1500"/>
            </a:lvl4pPr>
            <a:lvl5pPr>
              <a:lnSpc>
                <a:spcPct val="100000"/>
              </a:lnSpc>
              <a:defRPr sz="15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</p:spTree>
    <p:extLst>
      <p:ext uri="{BB962C8B-B14F-4D97-AF65-F5344CB8AC3E}">
        <p14:creationId xmlns:p14="http://schemas.microsoft.com/office/powerpoint/2010/main" val="348660374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Nadpis a 2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5327A0-54FA-480D-A62A-A692C95D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790BC79-A8BD-4DC5-A35F-11518A14E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3082" y="1003112"/>
            <a:ext cx="3886199" cy="33829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21F357B3-21D7-4360-A108-55F326422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84133" y="1003112"/>
            <a:ext cx="3655041" cy="3382997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454588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F06588-1F5C-42A8-BE67-6C206747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414953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J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3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1950" y="1900238"/>
            <a:ext cx="4048168" cy="1764507"/>
          </a:xfrm>
          <a:prstGeom prst="rect">
            <a:avLst/>
          </a:prstGeom>
        </p:spPr>
        <p:txBody>
          <a:bodyPr anchor="t"/>
          <a:lstStyle>
            <a:lvl1pPr algn="l">
              <a:defRPr sz="405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1950" y="4292435"/>
            <a:ext cx="4048168" cy="32385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50">
                <a:solidFill>
                  <a:schemeClr val="bg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617004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8851AE8-4C89-4F39-8F32-AE8BCA6CE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1515F2AA-7DDC-4D5F-A582-57708F9DAC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1129294"/>
            <a:ext cx="8000999" cy="3256814"/>
          </a:xfrm>
        </p:spPr>
        <p:txBody>
          <a:bodyPr vert="eaVert">
            <a:normAutofit/>
          </a:bodyPr>
          <a:lstStyle>
            <a:lvl1pPr>
              <a:defRPr sz="1050"/>
            </a:lvl1pPr>
            <a:lvl2pPr>
              <a:defRPr sz="900"/>
            </a:lvl2pPr>
            <a:lvl3pPr>
              <a:defRPr sz="900"/>
            </a:lvl3pPr>
            <a:lvl4pPr>
              <a:defRPr sz="788"/>
            </a:lvl4pPr>
            <a:lvl5pPr>
              <a:defRPr sz="788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399932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280889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875540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3C2D148-C344-47A8-BD9D-C1D5DEC28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1950" y="1900238"/>
            <a:ext cx="4048168" cy="1764507"/>
          </a:xfrm>
          <a:prstGeom prst="rect">
            <a:avLst/>
          </a:prstGeom>
        </p:spPr>
        <p:txBody>
          <a:bodyPr anchor="t"/>
          <a:lstStyle>
            <a:lvl1pPr algn="l">
              <a:defRPr sz="405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D816B188-4DF3-4F2D-B5A9-409387B7E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1950" y="4292435"/>
            <a:ext cx="4048168" cy="32385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0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cs-CZ"/>
              <a:t>Kliknutím můžete upravit styl předlohy.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42594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adpis etc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1" y="261437"/>
            <a:ext cx="2991632" cy="247502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5" name="Zástupný symbol obrázku 4">
            <a:extLst>
              <a:ext uri="{FF2B5EF4-FFF2-40B4-BE49-F238E27FC236}">
                <a16:creationId xmlns:a16="http://schemas.microsoft.com/office/drawing/2014/main" id="{0B8EC1E4-3224-4206-A949-FB86B4AC1B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62450" y="3427757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Zástupný symbol obrázku 4">
            <a:extLst>
              <a:ext uri="{FF2B5EF4-FFF2-40B4-BE49-F238E27FC236}">
                <a16:creationId xmlns:a16="http://schemas.microsoft.com/office/drawing/2014/main" id="{67732105-464E-4732-8750-33E4E7328B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29400" y="3427757"/>
            <a:ext cx="2038350" cy="9429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obrázku 4">
            <a:extLst>
              <a:ext uri="{FF2B5EF4-FFF2-40B4-BE49-F238E27FC236}">
                <a16:creationId xmlns:a16="http://schemas.microsoft.com/office/drawing/2014/main" id="{1BB77F95-390A-42D8-856B-847EEAF84E4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6250" y="3026466"/>
            <a:ext cx="2475672" cy="174556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62450" y="1049005"/>
            <a:ext cx="4305300" cy="2351422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8590BDA-D8C9-4AA2-A838-51CF650F73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62450" y="622509"/>
            <a:ext cx="4305300" cy="426496"/>
          </a:xfrm>
          <a:prstGeom prst="rect">
            <a:avLst/>
          </a:prstGeom>
        </p:spPr>
        <p:txBody>
          <a:bodyPr/>
          <a:lstStyle>
            <a:lvl1pPr algn="l">
              <a:defRPr sz="1500" b="1">
                <a:latin typeface="+mn-lt"/>
              </a:defRPr>
            </a:lvl1pPr>
            <a:lvl2pPr algn="l">
              <a:defRPr sz="1200"/>
            </a:lvl2pPr>
            <a:lvl3pPr algn="l">
              <a:defRPr sz="1200"/>
            </a:lvl3pPr>
            <a:lvl4pPr algn="l">
              <a:defRPr sz="1200"/>
            </a:lvl4pPr>
            <a:lvl5pPr algn="l">
              <a:defRPr sz="1500"/>
            </a:lvl5pPr>
          </a:lstStyle>
          <a:p>
            <a:pPr lvl="0"/>
            <a:r>
              <a:rPr lang="cs-CZ"/>
              <a:t>Upravte styly předlohy textu</a:t>
            </a:r>
          </a:p>
          <a:p>
            <a:pPr lvl="4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071196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adpis etc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1" y="261437"/>
            <a:ext cx="2991632" cy="247502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78508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adpis etc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E76551-EF5B-4CD3-87F1-BE1491389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081" y="261437"/>
            <a:ext cx="2741224" cy="247502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2400">
                <a:latin typeface="+mn-lt"/>
              </a:defRPr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9" name="Zástupný symbol pro obsah 8">
            <a:extLst>
              <a:ext uri="{FF2B5EF4-FFF2-40B4-BE49-F238E27FC236}">
                <a16:creationId xmlns:a16="http://schemas.microsoft.com/office/drawing/2014/main" id="{AC5BCCFD-778D-4FFF-B0A5-082B43FC8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62450" y="866275"/>
            <a:ext cx="4305300" cy="2162676"/>
          </a:xfrm>
          <a:prstGeom prst="rect">
            <a:avLst/>
          </a:prstGeom>
        </p:spPr>
        <p:txBody>
          <a:bodyPr/>
          <a:lstStyle>
            <a:lvl1pPr algn="l">
              <a:defRPr sz="1350">
                <a:latin typeface="+mj-lt"/>
              </a:defRPr>
            </a:lvl1pPr>
            <a:lvl2pPr algn="l">
              <a:defRPr sz="1200">
                <a:latin typeface="+mj-lt"/>
              </a:defRPr>
            </a:lvl2pPr>
            <a:lvl3pPr algn="l">
              <a:defRPr sz="1050">
                <a:latin typeface="+mj-lt"/>
              </a:defRPr>
            </a:lvl3pPr>
            <a:lvl4pPr algn="l">
              <a:defRPr sz="900">
                <a:latin typeface="+mj-lt"/>
              </a:defRPr>
            </a:lvl4pPr>
            <a:lvl5pPr algn="l">
              <a:defRPr sz="900">
                <a:latin typeface="+mj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graf 3">
            <a:extLst>
              <a:ext uri="{FF2B5EF4-FFF2-40B4-BE49-F238E27FC236}">
                <a16:creationId xmlns:a16="http://schemas.microsoft.com/office/drawing/2014/main" id="{92956EFD-4476-4120-99E6-C55A479D5170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423081" y="3028951"/>
            <a:ext cx="8244669" cy="14001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75503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8" cy="338598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09/02/2023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00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858437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perex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41AEE57E-6DBA-41FA-BEDC-73975079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699147"/>
            <a:ext cx="8206568" cy="268696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2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09/02/2023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00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1000126"/>
            <a:ext cx="8206569" cy="596663"/>
          </a:xfrm>
        </p:spPr>
        <p:txBody>
          <a:bodyPr>
            <a:normAutofit/>
          </a:bodyPr>
          <a:lstStyle>
            <a:lvl1pPr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26847508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perex a IKO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2E2590-5344-4AEF-A538-FD87C10A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8036"/>
            <a:ext cx="8206569" cy="499304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5D5C39B-2F45-4E41-B9A4-F39E82DEE2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92683" y="4796151"/>
            <a:ext cx="2057400" cy="273844"/>
          </a:xfrm>
          <a:prstGeom prst="rect">
            <a:avLst/>
          </a:prstGeom>
        </p:spPr>
        <p:txBody>
          <a:bodyPr/>
          <a:lstStyle/>
          <a:p>
            <a:fld id="{4FEA2899-258D-4813-8297-269D07F34E22}" type="datetimeFigureOut">
              <a:rPr lang="en-GB" smtClean="0"/>
              <a:t>09/02/2023</a:t>
            </a:fld>
            <a:endParaRPr lang="en-GB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A69AE195-F932-43E3-9AAE-5FC6E371B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9001" y="4796151"/>
            <a:ext cx="4162425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3085ED89-F326-41DE-BF28-4F5A872FB6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3081" y="1000126"/>
            <a:ext cx="8206569" cy="596663"/>
          </a:xfrm>
        </p:spPr>
        <p:txBody>
          <a:bodyPr>
            <a:normAutofit/>
          </a:bodyPr>
          <a:lstStyle>
            <a:lvl1pPr>
              <a:defRPr sz="1500" b="1">
                <a:latin typeface="+mn-lt"/>
              </a:defRPr>
            </a:lvl1pPr>
            <a:lvl2pPr marL="257175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8" name="Zástupný symbol pro obsah 2">
            <a:extLst>
              <a:ext uri="{FF2B5EF4-FFF2-40B4-BE49-F238E27FC236}">
                <a16:creationId xmlns:a16="http://schemas.microsoft.com/office/drawing/2014/main" id="{3D38CC10-923D-41FF-9403-8A2B2643FFF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651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9" name="Zástupný symbol pro obsah 2">
            <a:extLst>
              <a:ext uri="{FF2B5EF4-FFF2-40B4-BE49-F238E27FC236}">
                <a16:creationId xmlns:a16="http://schemas.microsoft.com/office/drawing/2014/main" id="{042918B8-54EB-4799-A9EB-432221CA2B9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155495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0" name="Zástupný symbol pro obsah 2">
            <a:extLst>
              <a:ext uri="{FF2B5EF4-FFF2-40B4-BE49-F238E27FC236}">
                <a16:creationId xmlns:a16="http://schemas.microsoft.com/office/drawing/2014/main" id="{2E20404C-62E8-433D-99B2-128C7F1E149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738642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1" name="Zástupný symbol pro obsah 2">
            <a:extLst>
              <a:ext uri="{FF2B5EF4-FFF2-40B4-BE49-F238E27FC236}">
                <a16:creationId xmlns:a16="http://schemas.microsoft.com/office/drawing/2014/main" id="{7DA46EF7-9363-4CC6-A1A5-6336C3BC5D70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326900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2" name="Zástupný symbol pro obsah 2">
            <a:extLst>
              <a:ext uri="{FF2B5EF4-FFF2-40B4-BE49-F238E27FC236}">
                <a16:creationId xmlns:a16="http://schemas.microsoft.com/office/drawing/2014/main" id="{EE3C484B-924C-4773-B82A-BD22602EDE7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7037986" y="2416042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58351CA5-ACB6-4C86-A839-22F611E2A5D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324690" y="369195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4" name="Zástupný symbol pro obsah 2">
            <a:extLst>
              <a:ext uri="{FF2B5EF4-FFF2-40B4-BE49-F238E27FC236}">
                <a16:creationId xmlns:a16="http://schemas.microsoft.com/office/drawing/2014/main" id="{E20190DC-E109-4A52-A44D-EA84546906F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3010198" y="369195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5" name="Zástupný symbol pro obsah 2">
            <a:extLst>
              <a:ext uri="{FF2B5EF4-FFF2-40B4-BE49-F238E27FC236}">
                <a16:creationId xmlns:a16="http://schemas.microsoft.com/office/drawing/2014/main" id="{9428FDE4-9375-4045-9BAE-FED1AB5B4F85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4680343" y="369195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6" name="Zástupný symbol pro obsah 2">
            <a:extLst>
              <a:ext uri="{FF2B5EF4-FFF2-40B4-BE49-F238E27FC236}">
                <a16:creationId xmlns:a16="http://schemas.microsoft.com/office/drawing/2014/main" id="{F7C51662-75CE-4EE1-AD93-F8C1F276FD0A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411901" y="3691956"/>
            <a:ext cx="1316156" cy="62438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88" b="0">
                <a:solidFill>
                  <a:srgbClr val="848484"/>
                </a:solidFill>
                <a:latin typeface="+mj-lt"/>
              </a:defRPr>
            </a:lvl1pPr>
            <a:lvl2pPr marL="38576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75" b="0">
                <a:solidFill>
                  <a:srgbClr val="535353"/>
                </a:solidFill>
                <a:latin typeface="+mn-lt"/>
              </a:defRPr>
            </a:lvl2pPr>
            <a:lvl3pPr marL="64293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619" b="0">
                <a:solidFill>
                  <a:srgbClr val="535353"/>
                </a:solidFill>
                <a:latin typeface="+mn-lt"/>
              </a:defRPr>
            </a:lvl3pPr>
            <a:lvl4pPr marL="900113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91" b="0">
                <a:solidFill>
                  <a:srgbClr val="535353"/>
                </a:solidFill>
                <a:latin typeface="+mn-lt"/>
              </a:defRPr>
            </a:lvl4pPr>
            <a:lvl5pPr marL="1157288" indent="-128588">
              <a:lnSpc>
                <a:spcPct val="100000"/>
              </a:lnSpc>
              <a:spcBef>
                <a:spcPts val="563"/>
              </a:spcBef>
              <a:buClr>
                <a:srgbClr val="A0CAF2"/>
              </a:buClr>
              <a:buFont typeface="Wingdings" panose="05000000000000000000" pitchFamily="2" charset="2"/>
              <a:buChar char="§"/>
              <a:defRPr sz="563" b="0">
                <a:solidFill>
                  <a:srgbClr val="535353"/>
                </a:solidFill>
                <a:latin typeface="+mn-lt"/>
              </a:defRPr>
            </a:lvl5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17" name="Zástupný symbol obrázku 6">
            <a:extLst>
              <a:ext uri="{FF2B5EF4-FFF2-40B4-BE49-F238E27FC236}">
                <a16:creationId xmlns:a16="http://schemas.microsoft.com/office/drawing/2014/main" id="{86589FB9-64D8-4782-A549-C04E32618D8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8651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18" name="Zástupný symbol obrázku 6">
            <a:extLst>
              <a:ext uri="{FF2B5EF4-FFF2-40B4-BE49-F238E27FC236}">
                <a16:creationId xmlns:a16="http://schemas.microsoft.com/office/drawing/2014/main" id="{2CC301AC-23DD-400B-A0B9-51B3E95CF05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2150383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19" name="Zástupný symbol obrázku 6">
            <a:extLst>
              <a:ext uri="{FF2B5EF4-FFF2-40B4-BE49-F238E27FC236}">
                <a16:creationId xmlns:a16="http://schemas.microsoft.com/office/drawing/2014/main" id="{2D833C60-57A0-416A-8885-B3EA4DC618C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738642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0" name="Zástupný symbol obrázku 6">
            <a:extLst>
              <a:ext uri="{FF2B5EF4-FFF2-40B4-BE49-F238E27FC236}">
                <a16:creationId xmlns:a16="http://schemas.microsoft.com/office/drawing/2014/main" id="{1D61E137-BDEF-46D8-A0A9-1C8B9740706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326903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1" name="Zástupný symbol obrázku 6">
            <a:extLst>
              <a:ext uri="{FF2B5EF4-FFF2-40B4-BE49-F238E27FC236}">
                <a16:creationId xmlns:a16="http://schemas.microsoft.com/office/drawing/2014/main" id="{2B01D07E-1DEF-4D7A-9F47-8C131F43919C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037986" y="1782007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2" name="Zástupný symbol obrázku 6">
            <a:extLst>
              <a:ext uri="{FF2B5EF4-FFF2-40B4-BE49-F238E27FC236}">
                <a16:creationId xmlns:a16="http://schemas.microsoft.com/office/drawing/2014/main" id="{A17C230B-A104-4E1C-94C9-323AE9FF518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324690" y="3057323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3" name="Zástupný symbol obrázku 6">
            <a:extLst>
              <a:ext uri="{FF2B5EF4-FFF2-40B4-BE49-F238E27FC236}">
                <a16:creationId xmlns:a16="http://schemas.microsoft.com/office/drawing/2014/main" id="{9A168695-C553-42E4-A2ED-41137EB32EC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015310" y="3057323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4" name="Zástupný symbol obrázku 6">
            <a:extLst>
              <a:ext uri="{FF2B5EF4-FFF2-40B4-BE49-F238E27FC236}">
                <a16:creationId xmlns:a16="http://schemas.microsoft.com/office/drawing/2014/main" id="{526A62AB-27F5-406C-87E2-6A3B8C2C715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685458" y="3057323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  <p:sp>
        <p:nvSpPr>
          <p:cNvPr id="25" name="Zástupný symbol obrázku 6">
            <a:extLst>
              <a:ext uri="{FF2B5EF4-FFF2-40B4-BE49-F238E27FC236}">
                <a16:creationId xmlns:a16="http://schemas.microsoft.com/office/drawing/2014/main" id="{379B76FA-9FB9-4E6D-A056-6651EF5037A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406777" y="3057323"/>
            <a:ext cx="1316156" cy="61356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09849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4.svg"/><Relationship Id="rId4" Type="http://schemas.openxmlformats.org/officeDocument/2006/relationships/image" Target="../media/image3.pn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4.svg"/><Relationship Id="rId4" Type="http://schemas.openxmlformats.org/officeDocument/2006/relationships/image" Target="../media/image3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png"/><Relationship Id="rId5" Type="http://schemas.openxmlformats.org/officeDocument/2006/relationships/image" Target="../media/image14.svg"/><Relationship Id="rId4" Type="http://schemas.openxmlformats.org/officeDocument/2006/relationships/image" Target="../media/image3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png"/><Relationship Id="rId5" Type="http://schemas.openxmlformats.org/officeDocument/2006/relationships/image" Target="../media/image14.svg"/><Relationship Id="rId4" Type="http://schemas.openxmlformats.org/officeDocument/2006/relationships/image" Target="../media/image3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5" Type="http://schemas.openxmlformats.org/officeDocument/2006/relationships/image" Target="../media/image14.svg"/><Relationship Id="rId4" Type="http://schemas.openxmlformats.org/officeDocument/2006/relationships/image" Target="../media/image3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.png"/><Relationship Id="rId5" Type="http://schemas.openxmlformats.org/officeDocument/2006/relationships/image" Target="../media/image14.svg"/><Relationship Id="rId4" Type="http://schemas.openxmlformats.org/officeDocument/2006/relationships/image" Target="../media/image3.png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.png"/><Relationship Id="rId5" Type="http://schemas.openxmlformats.org/officeDocument/2006/relationships/image" Target="../media/image14.svg"/><Relationship Id="rId4" Type="http://schemas.openxmlformats.org/officeDocument/2006/relationships/image" Target="../media/image3.png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1.png"/><Relationship Id="rId5" Type="http://schemas.openxmlformats.org/officeDocument/2006/relationships/image" Target="../media/image14.svg"/><Relationship Id="rId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1.png"/><Relationship Id="rId5" Type="http://schemas.openxmlformats.org/officeDocument/2006/relationships/image" Target="../media/image14.svg"/><Relationship Id="rId4" Type="http://schemas.openxmlformats.org/officeDocument/2006/relationships/image" Target="../media/image3.png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.png"/><Relationship Id="rId5" Type="http://schemas.openxmlformats.org/officeDocument/2006/relationships/image" Target="../media/image14.svg"/><Relationship Id="rId4" Type="http://schemas.openxmlformats.org/officeDocument/2006/relationships/image" Target="../media/image3.png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Masters/_rels/slideMaster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1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Masters/_rels/slideMaster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1.png"/><Relationship Id="rId5" Type="http://schemas.openxmlformats.org/officeDocument/2006/relationships/image" Target="../media/image29.svg"/><Relationship Id="rId4" Type="http://schemas.openxmlformats.org/officeDocument/2006/relationships/image" Target="../media/image26.png"/></Relationships>
</file>

<file path=ppt/slideMasters/_rels/slideMaster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1.png"/><Relationship Id="rId4" Type="http://schemas.openxmlformats.org/officeDocument/2006/relationships/image" Target="../media/image30.png"/></Relationships>
</file>

<file path=ppt/slideMasters/_rels/slideMaster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1.png"/><Relationship Id="rId5" Type="http://schemas.openxmlformats.org/officeDocument/2006/relationships/image" Target="../media/image31.png"/><Relationship Id="rId4" Type="http://schemas.openxmlformats.org/officeDocument/2006/relationships/theme" Target="../theme/theme26.xml"/></Relationships>
</file>

<file path=ppt/slideMasters/_rels/slideMaster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2.png"/><Relationship Id="rId5" Type="http://schemas.openxmlformats.org/officeDocument/2006/relationships/image" Target="../media/image11.png"/><Relationship Id="rId4" Type="http://schemas.openxmlformats.org/officeDocument/2006/relationships/theme" Target="../theme/theme27.xml"/></Relationships>
</file>

<file path=ppt/slideMasters/_rels/slideMaster28.xml.rels><?xml version="1.0" encoding="UTF-8" standalone="yes"?>
<Relationships xmlns="http://schemas.openxmlformats.org/package/2006/relationships"><Relationship Id="rId3" Type="http://schemas.openxmlformats.org/officeDocument/2006/relationships/theme" Target="../theme/theme28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1.png"/><Relationship Id="rId4" Type="http://schemas.openxmlformats.org/officeDocument/2006/relationships/image" Target="../media/image33.png"/></Relationships>
</file>

<file path=ppt/slideMasters/_rels/slideMaster29.xml.rels><?xml version="1.0" encoding="UTF-8" standalone="yes"?>
<Relationships xmlns="http://schemas.openxmlformats.org/package/2006/relationships"><Relationship Id="rId3" Type="http://schemas.openxmlformats.org/officeDocument/2006/relationships/theme" Target="../theme/theme29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1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heme" Target="../theme/theme30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9.svg"/><Relationship Id="rId5" Type="http://schemas.openxmlformats.org/officeDocument/2006/relationships/image" Target="../media/image26.png"/><Relationship Id="rId4" Type="http://schemas.openxmlformats.org/officeDocument/2006/relationships/image" Target="../media/image36.png"/><Relationship Id="rId9" Type="http://schemas.microsoft.com/office/2007/relationships/hdphoto" Target="../media/hdphoto1.wdp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heme" Target="../theme/theme31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9.svg"/><Relationship Id="rId5" Type="http://schemas.openxmlformats.org/officeDocument/2006/relationships/image" Target="../media/image26.png"/><Relationship Id="rId4" Type="http://schemas.openxmlformats.org/officeDocument/2006/relationships/image" Target="../media/image36.png"/><Relationship Id="rId9" Type="http://schemas.microsoft.com/office/2007/relationships/hdphoto" Target="../media/hdphoto1.wdp"/></Relationships>
</file>

<file path=ppt/slideMasters/_rels/slideMaster32.xml.rels><?xml version="1.0" encoding="UTF-8" standalone="yes"?>
<Relationships xmlns="http://schemas.openxmlformats.org/package/2006/relationships"><Relationship Id="rId3" Type="http://schemas.openxmlformats.org/officeDocument/2006/relationships/theme" Target="../theme/theme32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Masters/_rels/slideMaster3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3.xml"/><Relationship Id="rId7" Type="http://schemas.openxmlformats.org/officeDocument/2006/relationships/image" Target="../media/image39.svg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3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Masters/_rels/slideMaster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4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11.png"/><Relationship Id="rId4" Type="http://schemas.openxmlformats.org/officeDocument/2006/relationships/image" Target="../media/image4.svg"/></Relationships>
</file>

<file path=ppt/slideMasters/_rels/slideMaster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50.xml"/><Relationship Id="rId7" Type="http://schemas.openxmlformats.org/officeDocument/2006/relationships/theme" Target="../theme/theme35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51.xml"/><Relationship Id="rId9" Type="http://schemas.openxmlformats.org/officeDocument/2006/relationships/image" Target="../media/image4.svg"/></Relationships>
</file>

<file path=ppt/slideMasters/_rels/slideMaster36.xml.rels><?xml version="1.0" encoding="UTF-8" standalone="yes"?>
<Relationships xmlns="http://schemas.openxmlformats.org/package/2006/relationships"><Relationship Id="rId3" Type="http://schemas.openxmlformats.org/officeDocument/2006/relationships/theme" Target="../theme/theme36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/Relationships>
</file>

<file path=ppt/slideMasters/_rels/slideMaster37.xml.rels><?xml version="1.0" encoding="UTF-8" standalone="yes"?>
<Relationships xmlns="http://schemas.openxmlformats.org/package/2006/relationships"><Relationship Id="rId3" Type="http://schemas.openxmlformats.org/officeDocument/2006/relationships/theme" Target="../theme/theme37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Masters/_rels/slideMaster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slideLayout" Target="../slideLayouts/slideLayout60.xm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theme" Target="../theme/theme38.xml"/></Relationships>
</file>

<file path=ppt/slideMasters/_rels/slideMaster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7" Type="http://schemas.openxmlformats.org/officeDocument/2006/relationships/image" Target="../media/image39.svg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8.png"/><Relationship Id="rId5" Type="http://schemas.openxmlformats.org/officeDocument/2006/relationships/image" Target="../media/image30.png"/><Relationship Id="rId4" Type="http://schemas.openxmlformats.org/officeDocument/2006/relationships/theme" Target="../theme/theme3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Masters/_rels/slideMaster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theme" Target="../theme/theme40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5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5" Type="http://schemas.openxmlformats.org/officeDocument/2006/relationships/image" Target="../media/image27.svg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image" Target="../media/image26.png"/></Relationships>
</file>

<file path=ppt/slideMasters/_rels/slideMaster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theme" Target="../theme/theme41.xml"/></Relationships>
</file>

<file path=ppt/slideMasters/_rels/slideMaster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theme" Target="../theme/theme42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_rels/slideMaster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theme" Target="../theme/theme43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Masters/_rels/slideMaster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4.xml"/><Relationship Id="rId1" Type="http://schemas.openxmlformats.org/officeDocument/2006/relationships/slideLayout" Target="../slideLayouts/slideLayout92.xml"/></Relationships>
</file>

<file path=ppt/slideMasters/_rels/slideMaster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5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Masters/_rels/slideMaster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96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95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theme" Target="../theme/theme46.xml"/></Relationships>
</file>

<file path=ppt/slideMasters/_rels/slideMaster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47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5" Type="http://schemas.openxmlformats.org/officeDocument/2006/relationships/image" Target="../media/image27.svg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image" Target="../media/image26.png"/></Relationships>
</file>

<file path=ppt/slideMasters/_rels/slideMaster4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48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/Relationships>
</file>

<file path=ppt/slideMasters/_rels/slideMaster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theme" Target="../theme/theme49.xml"/><Relationship Id="rId1" Type="http://schemas.openxmlformats.org/officeDocument/2006/relationships/slideLayout" Target="../slideLayouts/slideLayout121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Masters/_rels/slideMaster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50.xml"/><Relationship Id="rId1" Type="http://schemas.openxmlformats.org/officeDocument/2006/relationships/slideLayout" Target="../slideLayouts/slideLayout122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Masters/_rels/slideMaster51.xml.rels><?xml version="1.0" encoding="UTF-8" standalone="yes"?>
<Relationships xmlns="http://schemas.openxmlformats.org/package/2006/relationships"><Relationship Id="rId3" Type="http://schemas.openxmlformats.org/officeDocument/2006/relationships/theme" Target="../theme/theme51.xml"/><Relationship Id="rId7" Type="http://schemas.openxmlformats.org/officeDocument/2006/relationships/image" Target="../media/image39.svg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image" Target="../media/image3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Masters/_rels/slideMaster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2.xml"/><Relationship Id="rId1" Type="http://schemas.openxmlformats.org/officeDocument/2006/relationships/slideLayout" Target="../slideLayouts/slideLayout125.xml"/><Relationship Id="rId5" Type="http://schemas.openxmlformats.org/officeDocument/2006/relationships/image" Target="../media/image11.png"/><Relationship Id="rId4" Type="http://schemas.openxmlformats.org/officeDocument/2006/relationships/image" Target="../media/image4.svg"/></Relationships>
</file>

<file path=ppt/slideMasters/_rels/slideMaster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28.xml"/><Relationship Id="rId7" Type="http://schemas.openxmlformats.org/officeDocument/2006/relationships/theme" Target="../theme/theme53.xml"/><Relationship Id="rId2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30.xml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129.xml"/><Relationship Id="rId9" Type="http://schemas.openxmlformats.org/officeDocument/2006/relationships/image" Target="../media/image4.sv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délník 6">
            <a:extLst>
              <a:ext uri="{FF2B5EF4-FFF2-40B4-BE49-F238E27FC236}">
                <a16:creationId xmlns:a16="http://schemas.microsoft.com/office/drawing/2014/main" id="{96774864-784D-4EA2-A09B-331D915F746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4000">
                <a:srgbClr val="FF8A00"/>
              </a:gs>
              <a:gs pos="26000">
                <a:srgbClr val="FF66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013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7B0D3F05-5420-4D6D-9EF2-B81DD163236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737" y="1881238"/>
            <a:ext cx="2334390" cy="806561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2D28CC8C-744C-413B-AC66-0782E9FC74D2}"/>
              </a:ext>
            </a:extLst>
          </p:cNvPr>
          <p:cNvSpPr txBox="1"/>
          <p:nvPr userDrawn="1"/>
        </p:nvSpPr>
        <p:spPr>
          <a:xfrm>
            <a:off x="3833417" y="2746062"/>
            <a:ext cx="1999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900" spc="23" baseline="0">
                <a:solidFill>
                  <a:schemeClr val="bg1"/>
                </a:solidFill>
              </a:rPr>
              <a:t>Člen skupiny SUDOP GROUP</a:t>
            </a:r>
            <a:endParaRPr lang="en-GB" sz="900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130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0" r:id="rId1"/>
    <p:sldLayoutId id="2147484097" r:id="rId2"/>
    <p:sldLayoutId id="2147484098" r:id="rId3"/>
    <p:sldLayoutId id="2147484099" r:id="rId4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1CD968DA-594D-462B-9CE8-3A804742A1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" y="0"/>
            <a:ext cx="9140450" cy="5143500"/>
          </a:xfrm>
          <a:prstGeom prst="rect">
            <a:avLst/>
          </a:prstGeom>
        </p:spPr>
      </p:pic>
      <p:pic>
        <p:nvPicPr>
          <p:cNvPr id="18" name="Grafický objekt 17">
            <a:extLst>
              <a:ext uri="{FF2B5EF4-FFF2-40B4-BE49-F238E27FC236}">
                <a16:creationId xmlns:a16="http://schemas.microsoft.com/office/drawing/2014/main" id="{8AD7373E-EA0B-4C19-A7C4-B173201BFE9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348" y="0"/>
            <a:ext cx="4090636" cy="51435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7F2F5351-9B07-4FCB-A547-D680B370596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16" y="295402"/>
            <a:ext cx="1113697" cy="334763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18FAC8D3-6758-40A5-BBC6-66524C71D711}"/>
              </a:ext>
            </a:extLst>
          </p:cNvPr>
          <p:cNvSpPr txBox="1"/>
          <p:nvPr userDrawn="1"/>
        </p:nvSpPr>
        <p:spPr>
          <a:xfrm>
            <a:off x="6825394" y="635630"/>
            <a:ext cx="1751888" cy="16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503" spc="23" baseline="0">
                <a:solidFill>
                  <a:schemeClr val="bg1"/>
                </a:solidFill>
              </a:rPr>
              <a:t>Člen skupiny SUDOP GROUP</a:t>
            </a:r>
            <a:endParaRPr lang="en-GB" sz="503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872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>
            <a:extLst>
              <a:ext uri="{FF2B5EF4-FFF2-40B4-BE49-F238E27FC236}">
                <a16:creationId xmlns:a16="http://schemas.microsoft.com/office/drawing/2014/main" id="{B2CD5E86-84CB-40F8-8691-6B1D1B3AA68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" y="0"/>
            <a:ext cx="9136901" cy="5143500"/>
          </a:xfrm>
          <a:prstGeom prst="rect">
            <a:avLst/>
          </a:prstGeom>
        </p:spPr>
      </p:pic>
      <p:pic>
        <p:nvPicPr>
          <p:cNvPr id="9" name="Grafický objekt 8">
            <a:extLst>
              <a:ext uri="{FF2B5EF4-FFF2-40B4-BE49-F238E27FC236}">
                <a16:creationId xmlns:a16="http://schemas.microsoft.com/office/drawing/2014/main" id="{35EC1A0C-39CB-4B03-A7F1-7AB6C281F1A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348" y="0"/>
            <a:ext cx="4090636" cy="5143500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E659A8FB-EC19-4C09-82EF-E95F844C2E1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16" y="295402"/>
            <a:ext cx="1113697" cy="334763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D9E35D46-F113-4F0B-AC2B-F16B96B6FEDD}"/>
              </a:ext>
            </a:extLst>
          </p:cNvPr>
          <p:cNvSpPr txBox="1"/>
          <p:nvPr userDrawn="1"/>
        </p:nvSpPr>
        <p:spPr>
          <a:xfrm>
            <a:off x="6825394" y="635630"/>
            <a:ext cx="1751888" cy="16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503" spc="23" baseline="0">
                <a:solidFill>
                  <a:schemeClr val="bg1"/>
                </a:solidFill>
              </a:rPr>
              <a:t>Člen skupiny SUDOP GROUP</a:t>
            </a:r>
            <a:endParaRPr lang="en-GB" sz="503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850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230AEF0E-C9A8-42D5-8C1D-4445197405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56B7BE98-D388-4C31-B177-8DEF6FF5DF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348" y="0"/>
            <a:ext cx="4090636" cy="51435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E86F4339-B903-488D-B741-EFF03DB3A49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16" y="295402"/>
            <a:ext cx="1113697" cy="334763"/>
          </a:xfrm>
          <a:prstGeom prst="rect">
            <a:avLst/>
          </a:prstGeom>
        </p:spPr>
      </p:pic>
      <p:sp>
        <p:nvSpPr>
          <p:cNvPr id="11" name="TextovéPole 10">
            <a:extLst>
              <a:ext uri="{FF2B5EF4-FFF2-40B4-BE49-F238E27FC236}">
                <a16:creationId xmlns:a16="http://schemas.microsoft.com/office/drawing/2014/main" id="{EBB7A2FE-418D-4357-BAC5-F7F26623DCB4}"/>
              </a:ext>
            </a:extLst>
          </p:cNvPr>
          <p:cNvSpPr txBox="1"/>
          <p:nvPr userDrawn="1"/>
        </p:nvSpPr>
        <p:spPr>
          <a:xfrm>
            <a:off x="6825394" y="635630"/>
            <a:ext cx="1751888" cy="16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503" spc="23" baseline="0">
                <a:solidFill>
                  <a:schemeClr val="bg1"/>
                </a:solidFill>
              </a:rPr>
              <a:t>Člen skupiny SUDOP GROUP</a:t>
            </a:r>
            <a:endParaRPr lang="en-GB" sz="503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631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0AC633D6-3ECA-4CC6-A68F-7B3A1E74ED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210675" cy="5143500"/>
          </a:xfrm>
          <a:prstGeom prst="rect">
            <a:avLst/>
          </a:prstGeom>
        </p:spPr>
      </p:pic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56B7BE98-D388-4C31-B177-8DEF6FF5DF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348" y="0"/>
            <a:ext cx="4090636" cy="51435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C0291114-073A-47E7-B457-0D025FA8074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16" y="295402"/>
            <a:ext cx="1113697" cy="334763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9D44DB79-914F-4977-933C-5BF1C53CF654}"/>
              </a:ext>
            </a:extLst>
          </p:cNvPr>
          <p:cNvSpPr txBox="1"/>
          <p:nvPr userDrawn="1"/>
        </p:nvSpPr>
        <p:spPr>
          <a:xfrm>
            <a:off x="6825394" y="635630"/>
            <a:ext cx="1751888" cy="16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503" spc="23" baseline="0">
                <a:solidFill>
                  <a:schemeClr val="bg1"/>
                </a:solidFill>
              </a:rPr>
              <a:t>Člen skupiny SUDOP GROUP</a:t>
            </a:r>
            <a:endParaRPr lang="en-GB" sz="503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435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0AC633D6-3ECA-4CC6-A68F-7B3A1E74ED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" y="0"/>
            <a:ext cx="9141291" cy="5143500"/>
          </a:xfrm>
          <a:prstGeom prst="rect">
            <a:avLst/>
          </a:prstGeom>
        </p:spPr>
      </p:pic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56B7BE98-D388-4C31-B177-8DEF6FF5DF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348" y="0"/>
            <a:ext cx="4090636" cy="51435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675A88FA-B746-4554-8B41-335A7308D55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16" y="295402"/>
            <a:ext cx="1113697" cy="334763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D6FA44F6-DFD0-4071-BB00-50E8DA163CEB}"/>
              </a:ext>
            </a:extLst>
          </p:cNvPr>
          <p:cNvSpPr txBox="1"/>
          <p:nvPr userDrawn="1"/>
        </p:nvSpPr>
        <p:spPr>
          <a:xfrm>
            <a:off x="6825394" y="635630"/>
            <a:ext cx="1751888" cy="16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503" spc="23" baseline="0">
                <a:solidFill>
                  <a:schemeClr val="bg1"/>
                </a:solidFill>
              </a:rPr>
              <a:t>Člen skupiny SUDOP GROUP</a:t>
            </a:r>
            <a:endParaRPr lang="en-GB" sz="503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567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0AC633D6-3ECA-4CC6-A68F-7B3A1E74ED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" y="762"/>
            <a:ext cx="9141291" cy="5141976"/>
          </a:xfrm>
          <a:prstGeom prst="rect">
            <a:avLst/>
          </a:prstGeom>
        </p:spPr>
      </p:pic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56B7BE98-D388-4C31-B177-8DEF6FF5DF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348" y="0"/>
            <a:ext cx="4090636" cy="51435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7A3EDB41-8029-4853-845D-18DDE7AAEFF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16" y="295402"/>
            <a:ext cx="1113697" cy="334763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514401C3-BEE9-4B49-A605-7DB26FA645AC}"/>
              </a:ext>
            </a:extLst>
          </p:cNvPr>
          <p:cNvSpPr txBox="1"/>
          <p:nvPr userDrawn="1"/>
        </p:nvSpPr>
        <p:spPr>
          <a:xfrm>
            <a:off x="6825394" y="635630"/>
            <a:ext cx="1751888" cy="16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503" spc="23" baseline="0">
                <a:solidFill>
                  <a:schemeClr val="bg1"/>
                </a:solidFill>
              </a:rPr>
              <a:t>Člen skupiny SUDOP GROUP</a:t>
            </a:r>
            <a:endParaRPr lang="en-GB" sz="503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162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0AC633D6-3ECA-4CC6-A68F-7B3A1E74ED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4" y="1"/>
            <a:ext cx="9192652" cy="5143499"/>
          </a:xfrm>
          <a:prstGeom prst="rect">
            <a:avLst/>
          </a:prstGeom>
        </p:spPr>
      </p:pic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56B7BE98-D388-4C31-B177-8DEF6FF5DF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348" y="0"/>
            <a:ext cx="4090636" cy="51435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1AB8DB9C-FCD5-4338-B805-60C011A46E6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16" y="295402"/>
            <a:ext cx="1113697" cy="334763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867956E5-F80A-4A65-AC12-38FC719E9468}"/>
              </a:ext>
            </a:extLst>
          </p:cNvPr>
          <p:cNvSpPr txBox="1"/>
          <p:nvPr userDrawn="1"/>
        </p:nvSpPr>
        <p:spPr>
          <a:xfrm>
            <a:off x="6825394" y="635630"/>
            <a:ext cx="1751888" cy="16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503" spc="23" baseline="0">
                <a:solidFill>
                  <a:schemeClr val="bg1"/>
                </a:solidFill>
              </a:rPr>
              <a:t>Člen skupiny SUDOP GROUP</a:t>
            </a:r>
            <a:endParaRPr lang="en-GB" sz="503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40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0AC633D6-3ECA-4CC6-A68F-7B3A1E74ED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" y="762"/>
            <a:ext cx="9141291" cy="5141976"/>
          </a:xfrm>
          <a:prstGeom prst="rect">
            <a:avLst/>
          </a:prstGeom>
        </p:spPr>
      </p:pic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56B7BE98-D388-4C31-B177-8DEF6FF5DF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348" y="0"/>
            <a:ext cx="4090636" cy="51435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7518AB19-EAA2-4D3C-BE32-24B5E931D66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16" y="295402"/>
            <a:ext cx="1113697" cy="334763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B98805A6-F24B-4F8B-969E-71BF37CDAA11}"/>
              </a:ext>
            </a:extLst>
          </p:cNvPr>
          <p:cNvSpPr txBox="1"/>
          <p:nvPr userDrawn="1"/>
        </p:nvSpPr>
        <p:spPr>
          <a:xfrm>
            <a:off x="6825394" y="635630"/>
            <a:ext cx="1751888" cy="16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503" spc="23" baseline="0">
                <a:solidFill>
                  <a:schemeClr val="bg1"/>
                </a:solidFill>
              </a:rPr>
              <a:t>Člen skupiny SUDOP GROUP</a:t>
            </a:r>
            <a:endParaRPr lang="en-GB" sz="503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750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0AC633D6-3ECA-4CC6-A68F-7B3A1E74ED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" y="762"/>
            <a:ext cx="9141291" cy="5141976"/>
          </a:xfrm>
          <a:prstGeom prst="rect">
            <a:avLst/>
          </a:prstGeom>
        </p:spPr>
      </p:pic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56B7BE98-D388-4C31-B177-8DEF6FF5DF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348" y="0"/>
            <a:ext cx="4090636" cy="51435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5CD8CF31-0B12-4F5F-B070-17E0A9122C4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16" y="295402"/>
            <a:ext cx="1113697" cy="334763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0E2C7FFB-33A8-4B2F-BE33-94BEB14EFFBC}"/>
              </a:ext>
            </a:extLst>
          </p:cNvPr>
          <p:cNvSpPr txBox="1"/>
          <p:nvPr userDrawn="1"/>
        </p:nvSpPr>
        <p:spPr>
          <a:xfrm>
            <a:off x="6825394" y="635630"/>
            <a:ext cx="1751888" cy="16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503" spc="23" baseline="0">
                <a:solidFill>
                  <a:schemeClr val="bg1"/>
                </a:solidFill>
              </a:rPr>
              <a:t>Člen skupiny SUDOP GROUP</a:t>
            </a:r>
            <a:endParaRPr lang="en-GB" sz="503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345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0AC633D6-3ECA-4CC6-A68F-7B3A1E74ED4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" y="0"/>
            <a:ext cx="9141291" cy="5143500"/>
          </a:xfrm>
          <a:prstGeom prst="rect">
            <a:avLst/>
          </a:prstGeom>
        </p:spPr>
      </p:pic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56B7BE98-D388-4C31-B177-8DEF6FF5DF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348" y="0"/>
            <a:ext cx="4090636" cy="51435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C652988B-11C4-4E8A-AD65-9E57B9630F9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16" y="295402"/>
            <a:ext cx="1113697" cy="334763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893D6B4D-1DDD-4CFE-8755-9A7B9E5084A8}"/>
              </a:ext>
            </a:extLst>
          </p:cNvPr>
          <p:cNvSpPr txBox="1"/>
          <p:nvPr userDrawn="1"/>
        </p:nvSpPr>
        <p:spPr>
          <a:xfrm>
            <a:off x="6825394" y="635630"/>
            <a:ext cx="1751888" cy="16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503" spc="23" baseline="0">
                <a:solidFill>
                  <a:schemeClr val="bg1"/>
                </a:solidFill>
              </a:rPr>
              <a:t>Člen skupiny SUDOP GROUP</a:t>
            </a:r>
            <a:endParaRPr lang="en-GB" sz="503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5867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3852BFA3-B0C4-4BD8-835C-382C9C756B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0443" y="0"/>
            <a:ext cx="7183557" cy="5143500"/>
          </a:xfrm>
          <a:prstGeom prst="rect">
            <a:avLst/>
          </a:prstGeom>
        </p:spPr>
      </p:pic>
      <p:pic>
        <p:nvPicPr>
          <p:cNvPr id="18" name="Grafický objekt 17">
            <a:extLst>
              <a:ext uri="{FF2B5EF4-FFF2-40B4-BE49-F238E27FC236}">
                <a16:creationId xmlns:a16="http://schemas.microsoft.com/office/drawing/2014/main" id="{8AD7373E-EA0B-4C19-A7C4-B173201BFE9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3298005" cy="5143500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2D9BED70-314D-4425-ACD3-3A2EE08CD24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97" y="1738465"/>
            <a:ext cx="1907235" cy="658973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7EEEE4C5-A991-429F-948A-25692B52757F}"/>
              </a:ext>
            </a:extLst>
          </p:cNvPr>
          <p:cNvSpPr txBox="1"/>
          <p:nvPr userDrawn="1"/>
        </p:nvSpPr>
        <p:spPr>
          <a:xfrm>
            <a:off x="1039664" y="2467875"/>
            <a:ext cx="199988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50" spc="23" baseline="0">
                <a:solidFill>
                  <a:schemeClr val="bg1"/>
                </a:solidFill>
              </a:rPr>
              <a:t>Člen skupiny SUDOP GROUP</a:t>
            </a:r>
            <a:endParaRPr lang="en-GB" sz="750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58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ázek 12">
            <a:extLst>
              <a:ext uri="{FF2B5EF4-FFF2-40B4-BE49-F238E27FC236}">
                <a16:creationId xmlns:a16="http://schemas.microsoft.com/office/drawing/2014/main" id="{0A6E87D5-F944-488A-8773-83DFBD488C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" y="0"/>
            <a:ext cx="9139814" cy="5143500"/>
          </a:xfrm>
          <a:prstGeom prst="rect">
            <a:avLst/>
          </a:prstGeom>
        </p:spPr>
      </p:pic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56B7BE98-D388-4C31-B177-8DEF6FF5DF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348" y="0"/>
            <a:ext cx="4090636" cy="5143500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641E1FAA-3BAE-4B7D-9E65-ADB62842B91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16" y="295402"/>
            <a:ext cx="1113697" cy="334763"/>
          </a:xfrm>
          <a:prstGeom prst="rect">
            <a:avLst/>
          </a:prstGeom>
        </p:spPr>
      </p:pic>
      <p:sp>
        <p:nvSpPr>
          <p:cNvPr id="12" name="TextovéPole 11">
            <a:extLst>
              <a:ext uri="{FF2B5EF4-FFF2-40B4-BE49-F238E27FC236}">
                <a16:creationId xmlns:a16="http://schemas.microsoft.com/office/drawing/2014/main" id="{5B11C4A7-F5A7-4790-8A22-A5076616E44D}"/>
              </a:ext>
            </a:extLst>
          </p:cNvPr>
          <p:cNvSpPr txBox="1"/>
          <p:nvPr userDrawn="1"/>
        </p:nvSpPr>
        <p:spPr>
          <a:xfrm>
            <a:off x="6825394" y="635630"/>
            <a:ext cx="1751888" cy="16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503" spc="23" baseline="0">
                <a:solidFill>
                  <a:schemeClr val="bg1"/>
                </a:solidFill>
              </a:rPr>
              <a:t>Člen skupiny SUDOP GROUP</a:t>
            </a:r>
            <a:endParaRPr lang="en-GB" sz="503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563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Obrázek 18">
            <a:extLst>
              <a:ext uri="{FF2B5EF4-FFF2-40B4-BE49-F238E27FC236}">
                <a16:creationId xmlns:a16="http://schemas.microsoft.com/office/drawing/2014/main" id="{EDF85D8E-C081-45C3-B3AC-EB1E005C80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1633" y="0"/>
            <a:ext cx="9144002" cy="5143500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3852BFA3-B0C4-4BD8-835C-382C9C756B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012592" y="0"/>
            <a:ext cx="9144002" cy="5143500"/>
          </a:xfrm>
          <a:prstGeom prst="rect">
            <a:avLst/>
          </a:prstGeom>
        </p:spPr>
      </p:pic>
      <p:pic>
        <p:nvPicPr>
          <p:cNvPr id="18" name="Grafický objekt 17">
            <a:extLst>
              <a:ext uri="{FF2B5EF4-FFF2-40B4-BE49-F238E27FC236}">
                <a16:creationId xmlns:a16="http://schemas.microsoft.com/office/drawing/2014/main" id="{8AD7373E-EA0B-4C19-A7C4-B173201BFE9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348" y="0"/>
            <a:ext cx="4090636" cy="5143500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04619B8F-C4BB-457C-BEE0-D307CC23425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16" y="295402"/>
            <a:ext cx="1113697" cy="334763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F9413A4D-CAE5-433F-AF70-93CF0A55535E}"/>
              </a:ext>
            </a:extLst>
          </p:cNvPr>
          <p:cNvSpPr txBox="1"/>
          <p:nvPr userDrawn="1"/>
        </p:nvSpPr>
        <p:spPr>
          <a:xfrm>
            <a:off x="6825394" y="635630"/>
            <a:ext cx="1751888" cy="16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503" spc="23" baseline="0">
                <a:solidFill>
                  <a:schemeClr val="bg1"/>
                </a:solidFill>
              </a:rPr>
              <a:t>Člen skupiny SUDOP GROUP</a:t>
            </a:r>
            <a:endParaRPr lang="en-GB" sz="503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247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>
            <a:extLst>
              <a:ext uri="{FF2B5EF4-FFF2-40B4-BE49-F238E27FC236}">
                <a16:creationId xmlns:a16="http://schemas.microsoft.com/office/drawing/2014/main" id="{1E3A8CA9-9554-40D1-99DD-83954DD50C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73"/>
            <a:ext cx="9144000" cy="5143500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3152316D-481A-4AB6-B33F-BF54B540378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23757" y="4227911"/>
            <a:ext cx="1920244" cy="921717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200A3319-D2E6-442F-B814-892B5E36B81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10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2DBDEBE9-FB23-4ED3-9C56-FEDA8CA549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" y="0"/>
            <a:ext cx="9140450" cy="5143500"/>
          </a:xfrm>
          <a:prstGeom prst="rect">
            <a:avLst/>
          </a:prstGeom>
        </p:spPr>
      </p:pic>
      <p:pic>
        <p:nvPicPr>
          <p:cNvPr id="12" name="Grafický objekt 11">
            <a:extLst>
              <a:ext uri="{FF2B5EF4-FFF2-40B4-BE49-F238E27FC236}">
                <a16:creationId xmlns:a16="http://schemas.microsoft.com/office/drawing/2014/main" id="{3B48C1EC-9CC6-443D-9CE6-3838CEAB16E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23757" y="4227911"/>
            <a:ext cx="1920244" cy="921717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CAE3FEBC-5B3A-43FC-BA44-D62F1799428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261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04CFD75C-FFD4-4232-B639-0101661FFE9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9" cy="5143500"/>
          </a:xfrm>
          <a:prstGeom prst="rect">
            <a:avLst/>
          </a:prstGeom>
        </p:spPr>
      </p:pic>
      <p:pic>
        <p:nvPicPr>
          <p:cNvPr id="13" name="Grafický objekt 12">
            <a:extLst>
              <a:ext uri="{FF2B5EF4-FFF2-40B4-BE49-F238E27FC236}">
                <a16:creationId xmlns:a16="http://schemas.microsoft.com/office/drawing/2014/main" id="{DD7A3F2B-E200-455C-8139-B3C0F17A6D0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23756" y="4221783"/>
            <a:ext cx="1920244" cy="921717"/>
          </a:xfrm>
          <a:prstGeom prst="rect">
            <a:avLst/>
          </a:prstGeom>
        </p:spPr>
      </p:pic>
      <p:pic>
        <p:nvPicPr>
          <p:cNvPr id="14" name="Obrázek 13">
            <a:extLst>
              <a:ext uri="{FF2B5EF4-FFF2-40B4-BE49-F238E27FC236}">
                <a16:creationId xmlns:a16="http://schemas.microsoft.com/office/drawing/2014/main" id="{7182DA5B-DEBF-4B1D-A1B5-F22A85E38B9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8" y="4622400"/>
            <a:ext cx="850046" cy="25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46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3852BFA3-B0C4-4BD8-835C-382C9C756B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0443" y="0"/>
            <a:ext cx="7183557" cy="51435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CE91BD64-D182-41A9-9413-6CE0781F8D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10362"/>
            <a:ext cx="4244077" cy="5153862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EAE64421-32B5-43DC-9D98-236FCC4704E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13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 descr="Obsah obrázku exteriér&#10;&#10;Popis byl vytvořen automaticky">
            <a:extLst>
              <a:ext uri="{FF2B5EF4-FFF2-40B4-BE49-F238E27FC236}">
                <a16:creationId xmlns:a16="http://schemas.microsoft.com/office/drawing/2014/main" id="{93AF6759-7C87-47C6-80F4-989D4B8B233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" y="0"/>
            <a:ext cx="9143999" cy="5143500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AFE0D8B2-76F2-41C6-8AFA-CDABE7E5539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852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0" r:id="rId1"/>
    <p:sldLayoutId id="2147484091" r:id="rId2"/>
    <p:sldLayoutId id="214748409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5C935D42-532A-4B58-BAFF-FABFA996B0A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  <p:pic>
        <p:nvPicPr>
          <p:cNvPr id="9" name="Obrázek 8" descr="Obsah obrázku objekt v exteriéru&#10;&#10;Popis byl vytvořen automaticky">
            <a:extLst>
              <a:ext uri="{FF2B5EF4-FFF2-40B4-BE49-F238E27FC236}">
                <a16:creationId xmlns:a16="http://schemas.microsoft.com/office/drawing/2014/main" id="{FA7BAE97-FFC9-4A2B-A3E8-7F6D0013083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B4E05DF2-9408-4AFF-A752-6AC067BBABF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800" y="4622400"/>
            <a:ext cx="850046" cy="25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44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4" r:id="rId1"/>
    <p:sldLayoutId id="2147484095" r:id="rId2"/>
    <p:sldLayoutId id="214748409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 descr="Obsah obrázku hodinky&#10;&#10;Popis byl vytvořen automaticky">
            <a:extLst>
              <a:ext uri="{FF2B5EF4-FFF2-40B4-BE49-F238E27FC236}">
                <a16:creationId xmlns:a16="http://schemas.microsoft.com/office/drawing/2014/main" id="{3B69105B-FE4F-4595-BC6A-EEED94F2153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9143998" cy="5143500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A9E50787-D277-43E3-92FB-91C71B42834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4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 descr="Obsah obrázku pták, letící, exteriér, hejno&#10;&#10;Popis byl vytvořen automaticky">
            <a:extLst>
              <a:ext uri="{FF2B5EF4-FFF2-40B4-BE49-F238E27FC236}">
                <a16:creationId xmlns:a16="http://schemas.microsoft.com/office/drawing/2014/main" id="{C2760DC1-AAAA-44D0-BEEF-E8FD2FA253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26723" r="33165" b="6553"/>
          <a:stretch/>
        </p:blipFill>
        <p:spPr>
          <a:xfrm>
            <a:off x="-15240" y="0"/>
            <a:ext cx="9159240" cy="5143500"/>
          </a:xfrm>
          <a:prstGeom prst="rect">
            <a:avLst/>
          </a:prstGeom>
        </p:spPr>
      </p:pic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A3F481B-214D-F030-4ACF-E4644517CC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B21BA-ECBB-48EA-899B-EBC035B363D5}" type="datetimeFigureOut">
              <a:rPr lang="cs-CZ" smtClean="0"/>
              <a:t>09.02.2023</a:t>
            </a:fld>
            <a:endParaRPr lang="cs-CZ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23D299AC-6BAA-8564-89AC-68AA0454841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5240" y="7620"/>
            <a:ext cx="5173980" cy="5143500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FE6E9AB9-C464-48D2-8BDF-0471BFDDF3E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76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  <p:sldLayoutId id="214748397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3852BFA3-B0C4-4BD8-835C-382C9C756B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0888" y="0"/>
            <a:ext cx="6883112" cy="5143500"/>
          </a:xfrm>
          <a:prstGeom prst="rect">
            <a:avLst/>
          </a:prstGeom>
        </p:spPr>
      </p:pic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9BE28314-E404-4514-9CE1-17576C821C9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3298005" cy="51435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CE72AC0D-434C-4FFD-BA1A-12C9DA258F3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97" y="1738465"/>
            <a:ext cx="1907235" cy="658973"/>
          </a:xfrm>
          <a:prstGeom prst="rect">
            <a:avLst/>
          </a:prstGeom>
        </p:spPr>
      </p:pic>
      <p:sp>
        <p:nvSpPr>
          <p:cNvPr id="11" name="TextovéPole 10">
            <a:extLst>
              <a:ext uri="{FF2B5EF4-FFF2-40B4-BE49-F238E27FC236}">
                <a16:creationId xmlns:a16="http://schemas.microsoft.com/office/drawing/2014/main" id="{C89BCFDB-9CA7-44E1-8943-F0DB891D0B5E}"/>
              </a:ext>
            </a:extLst>
          </p:cNvPr>
          <p:cNvSpPr txBox="1"/>
          <p:nvPr userDrawn="1"/>
        </p:nvSpPr>
        <p:spPr>
          <a:xfrm>
            <a:off x="1039664" y="2467875"/>
            <a:ext cx="199988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50" spc="23" baseline="0">
                <a:solidFill>
                  <a:schemeClr val="bg1"/>
                </a:solidFill>
              </a:rPr>
              <a:t>Člen skupiny SUDOP GROUP</a:t>
            </a:r>
            <a:endParaRPr lang="en-GB" sz="750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539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 descr="Obsah obrázku obloha, exteriér, hora, tráva&#10;&#10;Popis byl vytvořen automaticky">
            <a:extLst>
              <a:ext uri="{FF2B5EF4-FFF2-40B4-BE49-F238E27FC236}">
                <a16:creationId xmlns:a16="http://schemas.microsoft.com/office/drawing/2014/main" id="{D75A5EDA-1BA5-4058-9C0D-379C2D37780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Grafický objekt 10">
            <a:extLst>
              <a:ext uri="{FF2B5EF4-FFF2-40B4-BE49-F238E27FC236}">
                <a16:creationId xmlns:a16="http://schemas.microsoft.com/office/drawing/2014/main" id="{7B4E42E6-ED2A-4DCD-B7B2-83EB9EA93F0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23756" y="4221783"/>
            <a:ext cx="1920244" cy="921717"/>
          </a:xfrm>
          <a:prstGeom prst="rect">
            <a:avLst/>
          </a:prstGeom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4E792129-88BA-4F82-9F45-A79B3216F3F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8" y="4622400"/>
            <a:ext cx="850046" cy="255512"/>
          </a:xfrm>
          <a:prstGeom prst="rect">
            <a:avLst/>
          </a:prstGeom>
        </p:spPr>
      </p:pic>
      <p:pic>
        <p:nvPicPr>
          <p:cNvPr id="6" name="Obrázek 5" descr="Obsah obrázku silueta, klipart&#10;&#10;Popis byl vytvořen automaticky">
            <a:extLst>
              <a:ext uri="{FF2B5EF4-FFF2-40B4-BE49-F238E27FC236}">
                <a16:creationId xmlns:a16="http://schemas.microsoft.com/office/drawing/2014/main" id="{240689E9-28F4-49EB-832A-C9679C0E3CD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85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5528" y="1203960"/>
            <a:ext cx="3940271" cy="328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2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9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 descr="Obsah obrázku obloha, exteriér, hora, tráva&#10;&#10;Popis byl vytvořen automaticky">
            <a:extLst>
              <a:ext uri="{FF2B5EF4-FFF2-40B4-BE49-F238E27FC236}">
                <a16:creationId xmlns:a16="http://schemas.microsoft.com/office/drawing/2014/main" id="{D75A5EDA-1BA5-4058-9C0D-379C2D37780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Grafický objekt 10">
            <a:extLst>
              <a:ext uri="{FF2B5EF4-FFF2-40B4-BE49-F238E27FC236}">
                <a16:creationId xmlns:a16="http://schemas.microsoft.com/office/drawing/2014/main" id="{7B4E42E6-ED2A-4DCD-B7B2-83EB9EA93F0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23756" y="4228710"/>
            <a:ext cx="1920244" cy="921717"/>
          </a:xfrm>
          <a:prstGeom prst="rect">
            <a:avLst/>
          </a:prstGeom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4E792129-88BA-4F82-9F45-A79B3216F3F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8" y="4622400"/>
            <a:ext cx="850046" cy="255512"/>
          </a:xfrm>
          <a:prstGeom prst="rect">
            <a:avLst/>
          </a:prstGeom>
        </p:spPr>
      </p:pic>
      <p:pic>
        <p:nvPicPr>
          <p:cNvPr id="6" name="Obrázek 5" descr="Obsah obrázku silueta, klipart&#10;&#10;Popis byl vytvořen automaticky">
            <a:extLst>
              <a:ext uri="{FF2B5EF4-FFF2-40B4-BE49-F238E27FC236}">
                <a16:creationId xmlns:a16="http://schemas.microsoft.com/office/drawing/2014/main" id="{29DC0E38-0268-41F2-BD75-6F38FAC375A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85000"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90107" y="953264"/>
            <a:ext cx="3940271" cy="328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365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2" r:id="rId1"/>
    <p:sldLayoutId id="21474840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82716251-B5B8-4585-B4B2-4D516BC0403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6569326" cy="5143500"/>
          </a:xfrm>
          <a:prstGeom prst="rect">
            <a:avLst/>
          </a:prstGeom>
        </p:spPr>
      </p:pic>
      <p:pic>
        <p:nvPicPr>
          <p:cNvPr id="4" name="Obrázek 8">
            <a:extLst>
              <a:ext uri="{FF2B5EF4-FFF2-40B4-BE49-F238E27FC236}">
                <a16:creationId xmlns:a16="http://schemas.microsoft.com/office/drawing/2014/main" id="{0EFAFEBF-9D00-4D48-8607-73A1758E073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900755" y="4647258"/>
            <a:ext cx="828000" cy="20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50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cký objekt 3">
            <a:extLst>
              <a:ext uri="{FF2B5EF4-FFF2-40B4-BE49-F238E27FC236}">
                <a16:creationId xmlns:a16="http://schemas.microsoft.com/office/drawing/2014/main" id="{B850345F-6F84-405A-B433-FFC023ACFA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0" y="0"/>
            <a:ext cx="4090636" cy="5143500"/>
          </a:xfrm>
          <a:prstGeom prst="rect">
            <a:avLst/>
          </a:prstGeom>
        </p:spPr>
      </p:pic>
      <p:pic>
        <p:nvPicPr>
          <p:cNvPr id="6" name="Obrázek 8">
            <a:extLst>
              <a:ext uri="{FF2B5EF4-FFF2-40B4-BE49-F238E27FC236}">
                <a16:creationId xmlns:a16="http://schemas.microsoft.com/office/drawing/2014/main" id="{7D63828A-48A7-47EB-9118-EB96A0DC0FF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900755" y="4647258"/>
            <a:ext cx="828000" cy="20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792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cký objekt 3">
            <a:extLst>
              <a:ext uri="{FF2B5EF4-FFF2-40B4-BE49-F238E27FC236}">
                <a16:creationId xmlns:a16="http://schemas.microsoft.com/office/drawing/2014/main" id="{B850345F-6F84-405A-B433-FFC023ACFA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 flipV="1">
            <a:off x="5051958" y="0"/>
            <a:ext cx="4092042" cy="5143500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45BDD510-5EB1-48D4-8DC4-0681B0A6177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59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cký objekt 10">
            <a:extLst>
              <a:ext uri="{FF2B5EF4-FFF2-40B4-BE49-F238E27FC236}">
                <a16:creationId xmlns:a16="http://schemas.microsoft.com/office/drawing/2014/main" id="{F57E198D-ED13-442F-8D9A-9F8202E83CA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6407961" y="2407459"/>
            <a:ext cx="2424080" cy="3048000"/>
          </a:xfrm>
          <a:prstGeom prst="rect">
            <a:avLst/>
          </a:prstGeom>
        </p:spPr>
      </p:pic>
      <p:sp>
        <p:nvSpPr>
          <p:cNvPr id="2" name="Zástupný symbol pro nadpis 1">
            <a:extLst>
              <a:ext uri="{FF2B5EF4-FFF2-40B4-BE49-F238E27FC236}">
                <a16:creationId xmlns:a16="http://schemas.microsoft.com/office/drawing/2014/main" id="{CEB1D134-A9A1-4E76-AC64-D33B01B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DD32BF2-B970-479E-88FC-A7CC041C4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082" y="1129294"/>
            <a:ext cx="7984319" cy="3256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8DA3E677-B5C7-4C8D-BFBE-AC4E4CD744C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23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5800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j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j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j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>
            <a:extLst>
              <a:ext uri="{FF2B5EF4-FFF2-40B4-BE49-F238E27FC236}">
                <a16:creationId xmlns:a16="http://schemas.microsoft.com/office/drawing/2014/main" id="{CEB1D134-A9A1-4E76-AC64-D33B01B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DD32BF2-B970-479E-88FC-A7CC041C4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082" y="1129294"/>
            <a:ext cx="4938627" cy="3256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sp>
        <p:nvSpPr>
          <p:cNvPr id="8" name="Grafický objekt 4">
            <a:extLst>
              <a:ext uri="{FF2B5EF4-FFF2-40B4-BE49-F238E27FC236}">
                <a16:creationId xmlns:a16="http://schemas.microsoft.com/office/drawing/2014/main" id="{6829C4D7-390B-4861-AE28-E2177C0832D3}"/>
              </a:ext>
            </a:extLst>
          </p:cNvPr>
          <p:cNvSpPr/>
          <p:nvPr userDrawn="1"/>
        </p:nvSpPr>
        <p:spPr>
          <a:xfrm rot="10800000" flipH="1" flipV="1">
            <a:off x="5569433" y="2299855"/>
            <a:ext cx="3574567" cy="2843645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49528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5800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j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j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j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825" kern="1200">
          <a:solidFill>
            <a:schemeClr val="tx1"/>
          </a:solidFill>
          <a:latin typeface="+mj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825" kern="1200">
          <a:solidFill>
            <a:schemeClr val="tx1"/>
          </a:solidFill>
          <a:latin typeface="+mj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fický objekt 4">
            <a:extLst>
              <a:ext uri="{FF2B5EF4-FFF2-40B4-BE49-F238E27FC236}">
                <a16:creationId xmlns:a16="http://schemas.microsoft.com/office/drawing/2014/main" id="{6A04B5EE-443E-4FA1-B0E4-1C6BC765B694}"/>
              </a:ext>
            </a:extLst>
          </p:cNvPr>
          <p:cNvSpPr/>
          <p:nvPr userDrawn="1"/>
        </p:nvSpPr>
        <p:spPr>
          <a:xfrm rot="10800000" flipH="1" flipV="1">
            <a:off x="5311272" y="1497799"/>
            <a:ext cx="3832728" cy="2991073"/>
          </a:xfrm>
          <a:custGeom>
            <a:avLst/>
            <a:gdLst>
              <a:gd name="connsiteX0" fmla="*/ 0 w 1710202"/>
              <a:gd name="connsiteY0" fmla="*/ 1403685 h 1765554"/>
              <a:gd name="connsiteX1" fmla="*/ 104524 w 1710202"/>
              <a:gd name="connsiteY1" fmla="*/ 1479287 h 1765554"/>
              <a:gd name="connsiteX2" fmla="*/ 1710203 w 1710202"/>
              <a:gd name="connsiteY2" fmla="*/ 1765554 h 1765554"/>
              <a:gd name="connsiteX3" fmla="*/ 1710203 w 1710202"/>
              <a:gd name="connsiteY3" fmla="*/ 0 h 1765554"/>
              <a:gd name="connsiteX4" fmla="*/ 0 w 1710202"/>
              <a:gd name="connsiteY4" fmla="*/ 0 h 1765554"/>
              <a:gd name="connsiteX5" fmla="*/ 0 w 1710202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0 w 1710203"/>
              <a:gd name="connsiteY0" fmla="*/ 1403685 h 1765554"/>
              <a:gd name="connsiteX1" fmla="*/ 104524 w 1710203"/>
              <a:gd name="connsiteY1" fmla="*/ 1479287 h 1765554"/>
              <a:gd name="connsiteX2" fmla="*/ 1710203 w 1710203"/>
              <a:gd name="connsiteY2" fmla="*/ 1765554 h 1765554"/>
              <a:gd name="connsiteX3" fmla="*/ 1710203 w 1710203"/>
              <a:gd name="connsiteY3" fmla="*/ 0 h 1765554"/>
              <a:gd name="connsiteX4" fmla="*/ 0 w 1710203"/>
              <a:gd name="connsiteY4" fmla="*/ 0 h 1765554"/>
              <a:gd name="connsiteX5" fmla="*/ 0 w 1710203"/>
              <a:gd name="connsiteY5" fmla="*/ 1403685 h 1765554"/>
              <a:gd name="connsiteX0" fmla="*/ 1429 w 1711632"/>
              <a:gd name="connsiteY0" fmla="*/ 1403685 h 1765554"/>
              <a:gd name="connsiteX1" fmla="*/ 105953 w 1711632"/>
              <a:gd name="connsiteY1" fmla="*/ 1479287 h 1765554"/>
              <a:gd name="connsiteX2" fmla="*/ 1711632 w 1711632"/>
              <a:gd name="connsiteY2" fmla="*/ 1765554 h 1765554"/>
              <a:gd name="connsiteX3" fmla="*/ 1711632 w 1711632"/>
              <a:gd name="connsiteY3" fmla="*/ 0 h 1765554"/>
              <a:gd name="connsiteX4" fmla="*/ 1429 w 1711632"/>
              <a:gd name="connsiteY4" fmla="*/ 0 h 1765554"/>
              <a:gd name="connsiteX5" fmla="*/ 0 w 1711632"/>
              <a:gd name="connsiteY5" fmla="*/ 1377166 h 1765554"/>
              <a:gd name="connsiteX6" fmla="*/ 1429 w 1711632"/>
              <a:gd name="connsiteY6" fmla="*/ 1403685 h 1765554"/>
              <a:gd name="connsiteX0" fmla="*/ 2858 w 1713061"/>
              <a:gd name="connsiteY0" fmla="*/ 1403685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2858 w 1713061"/>
              <a:gd name="connsiteY6" fmla="*/ 1403685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0707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0707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653 w 1713138"/>
              <a:gd name="connsiteY0" fmla="*/ 1410917 h 1765554"/>
              <a:gd name="connsiteX1" fmla="*/ 107459 w 1713138"/>
              <a:gd name="connsiteY1" fmla="*/ 1479287 h 1765554"/>
              <a:gd name="connsiteX2" fmla="*/ 1713138 w 1713138"/>
              <a:gd name="connsiteY2" fmla="*/ 1765554 h 1765554"/>
              <a:gd name="connsiteX3" fmla="*/ 1713138 w 1713138"/>
              <a:gd name="connsiteY3" fmla="*/ 0 h 1765554"/>
              <a:gd name="connsiteX4" fmla="*/ 2935 w 1713138"/>
              <a:gd name="connsiteY4" fmla="*/ 0 h 1765554"/>
              <a:gd name="connsiteX5" fmla="*/ 77 w 1713138"/>
              <a:gd name="connsiteY5" fmla="*/ 1341550 h 1765554"/>
              <a:gd name="connsiteX6" fmla="*/ 8653 w 1713138"/>
              <a:gd name="connsiteY6" fmla="*/ 1410917 h 1765554"/>
              <a:gd name="connsiteX0" fmla="*/ 8862 w 1713347"/>
              <a:gd name="connsiteY0" fmla="*/ 1410917 h 1765554"/>
              <a:gd name="connsiteX1" fmla="*/ 107668 w 1713347"/>
              <a:gd name="connsiteY1" fmla="*/ 1479287 h 1765554"/>
              <a:gd name="connsiteX2" fmla="*/ 1713347 w 1713347"/>
              <a:gd name="connsiteY2" fmla="*/ 1765554 h 1765554"/>
              <a:gd name="connsiteX3" fmla="*/ 1713347 w 1713347"/>
              <a:gd name="connsiteY3" fmla="*/ 0 h 1765554"/>
              <a:gd name="connsiteX4" fmla="*/ 3144 w 1713347"/>
              <a:gd name="connsiteY4" fmla="*/ 0 h 1765554"/>
              <a:gd name="connsiteX5" fmla="*/ 286 w 1713347"/>
              <a:gd name="connsiteY5" fmla="*/ 1341550 h 1765554"/>
              <a:gd name="connsiteX6" fmla="*/ 8862 w 1713347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  <a:gd name="connsiteX0" fmla="*/ 8576 w 1713061"/>
              <a:gd name="connsiteY0" fmla="*/ 1410917 h 1765554"/>
              <a:gd name="connsiteX1" fmla="*/ 107382 w 1713061"/>
              <a:gd name="connsiteY1" fmla="*/ 1479287 h 1765554"/>
              <a:gd name="connsiteX2" fmla="*/ 1713061 w 1713061"/>
              <a:gd name="connsiteY2" fmla="*/ 1765554 h 1765554"/>
              <a:gd name="connsiteX3" fmla="*/ 1713061 w 1713061"/>
              <a:gd name="connsiteY3" fmla="*/ 0 h 1765554"/>
              <a:gd name="connsiteX4" fmla="*/ 2858 w 1713061"/>
              <a:gd name="connsiteY4" fmla="*/ 0 h 1765554"/>
              <a:gd name="connsiteX5" fmla="*/ 0 w 1713061"/>
              <a:gd name="connsiteY5" fmla="*/ 1341550 h 1765554"/>
              <a:gd name="connsiteX6" fmla="*/ 8576 w 1713061"/>
              <a:gd name="connsiteY6" fmla="*/ 1410917 h 1765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3061" h="1765554">
                <a:moveTo>
                  <a:pt x="8576" y="1410917"/>
                </a:moveTo>
                <a:cubicBezTo>
                  <a:pt x="24198" y="1453316"/>
                  <a:pt x="62585" y="1471278"/>
                  <a:pt x="107382" y="1479287"/>
                </a:cubicBezTo>
                <a:lnTo>
                  <a:pt x="1713061" y="1765554"/>
                </a:lnTo>
                <a:lnTo>
                  <a:pt x="1713061" y="0"/>
                </a:lnTo>
                <a:lnTo>
                  <a:pt x="2858" y="0"/>
                </a:lnTo>
                <a:cubicBezTo>
                  <a:pt x="2382" y="459055"/>
                  <a:pt x="476" y="882495"/>
                  <a:pt x="0" y="1341550"/>
                </a:cubicBezTo>
                <a:cubicBezTo>
                  <a:pt x="476" y="1350390"/>
                  <a:pt x="1619" y="1400640"/>
                  <a:pt x="8576" y="1410917"/>
                </a:cubicBezTo>
                <a:close/>
              </a:path>
            </a:pathLst>
          </a:custGeom>
          <a:solidFill>
            <a:srgbClr val="FF6600"/>
          </a:solidFill>
          <a:ln w="3175" cap="flat">
            <a:noFill/>
            <a:prstDash val="solid"/>
            <a:miter/>
          </a:ln>
        </p:spPr>
        <p:txBody>
          <a:bodyPr rtlCol="0" anchor="ctr"/>
          <a:lstStyle/>
          <a:p>
            <a:endParaRPr lang="cs-CZ"/>
          </a:p>
        </p:txBody>
      </p:sp>
      <p:sp>
        <p:nvSpPr>
          <p:cNvPr id="2" name="Zástupný symbol pro nadpis 1">
            <a:extLst>
              <a:ext uri="{FF2B5EF4-FFF2-40B4-BE49-F238E27FC236}">
                <a16:creationId xmlns:a16="http://schemas.microsoft.com/office/drawing/2014/main" id="{CEB1D134-A9A1-4E76-AC64-D33B01B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DD32BF2-B970-479E-88FC-A7CC041C4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083" y="1129294"/>
            <a:ext cx="4590877" cy="3267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pic>
        <p:nvPicPr>
          <p:cNvPr id="6" name="Obrázek 8">
            <a:extLst>
              <a:ext uri="{FF2B5EF4-FFF2-40B4-BE49-F238E27FC236}">
                <a16:creationId xmlns:a16="http://schemas.microsoft.com/office/drawing/2014/main" id="{4DE237E8-BAF7-4957-83B4-6E2DC0B10EE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900755" y="4647258"/>
            <a:ext cx="828000" cy="20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243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2" r:id="rId1"/>
    <p:sldLayoutId id="2147484083" r:id="rId2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5800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j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j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j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825" kern="1200">
          <a:solidFill>
            <a:schemeClr val="tx1"/>
          </a:solidFill>
          <a:latin typeface="+mj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825" kern="1200">
          <a:solidFill>
            <a:schemeClr val="tx1"/>
          </a:solidFill>
          <a:latin typeface="+mj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cký objekt 4">
            <a:extLst>
              <a:ext uri="{FF2B5EF4-FFF2-40B4-BE49-F238E27FC236}">
                <a16:creationId xmlns:a16="http://schemas.microsoft.com/office/drawing/2014/main" id="{D6697287-5D86-4E7F-82A1-C7771BFF05E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" y="0"/>
            <a:ext cx="3298005" cy="5143500"/>
          </a:xfrm>
          <a:prstGeom prst="rect">
            <a:avLst/>
          </a:prstGeom>
        </p:spPr>
      </p:pic>
      <p:pic>
        <p:nvPicPr>
          <p:cNvPr id="4" name="Obrázek 8">
            <a:extLst>
              <a:ext uri="{FF2B5EF4-FFF2-40B4-BE49-F238E27FC236}">
                <a16:creationId xmlns:a16="http://schemas.microsoft.com/office/drawing/2014/main" id="{A46264C7-37C7-480C-A611-B16A44BB2E3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900755" y="4647258"/>
            <a:ext cx="828000" cy="20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00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FA89A29F-0B42-4356-9B83-2DC6CE4D366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" y="0"/>
            <a:ext cx="4572000" cy="5145449"/>
          </a:xfrm>
          <a:prstGeom prst="rect">
            <a:avLst/>
          </a:prstGeom>
        </p:spPr>
      </p:pic>
      <p:pic>
        <p:nvPicPr>
          <p:cNvPr id="5" name="Obrázek 8">
            <a:extLst>
              <a:ext uri="{FF2B5EF4-FFF2-40B4-BE49-F238E27FC236}">
                <a16:creationId xmlns:a16="http://schemas.microsoft.com/office/drawing/2014/main" id="{D50B7271-11CE-4B12-B309-035F5B26CEA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900755" y="4647258"/>
            <a:ext cx="828000" cy="20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46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5" r:id="rId1"/>
    <p:sldLayoutId id="2147484006" r:id="rId2"/>
    <p:sldLayoutId id="2147484007" r:id="rId3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>
            <a:extLst>
              <a:ext uri="{FF2B5EF4-FFF2-40B4-BE49-F238E27FC236}">
                <a16:creationId xmlns:a16="http://schemas.microsoft.com/office/drawing/2014/main" id="{230C63E3-DFCD-4C10-AB85-8357AF0B61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2801" y="0"/>
            <a:ext cx="6811199" cy="5143500"/>
          </a:xfrm>
          <a:prstGeom prst="rect">
            <a:avLst/>
          </a:prstGeom>
        </p:spPr>
      </p:pic>
      <p:pic>
        <p:nvPicPr>
          <p:cNvPr id="2" name="Obrázek 1">
            <a:extLst>
              <a:ext uri="{FF2B5EF4-FFF2-40B4-BE49-F238E27FC236}">
                <a16:creationId xmlns:a16="http://schemas.microsoft.com/office/drawing/2014/main" id="{8CFDC34B-D600-48EA-99FE-C33A5A4D82A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1"/>
            <a:ext cx="3296412" cy="5143500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C9EF0B6E-8DA4-41E9-875E-F65318C2D42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97" y="1738465"/>
            <a:ext cx="1907235" cy="658973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D72A994A-01BB-4612-AEE5-D532AE02D596}"/>
              </a:ext>
            </a:extLst>
          </p:cNvPr>
          <p:cNvSpPr txBox="1"/>
          <p:nvPr userDrawn="1"/>
        </p:nvSpPr>
        <p:spPr>
          <a:xfrm>
            <a:off x="1039664" y="2467875"/>
            <a:ext cx="199988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50" spc="23" baseline="0">
                <a:solidFill>
                  <a:schemeClr val="bg1"/>
                </a:solidFill>
              </a:rPr>
              <a:t>Člen skupiny SUDOP GROUP</a:t>
            </a:r>
            <a:endParaRPr lang="en-GB" sz="750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40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>
            <a:extLst>
              <a:ext uri="{FF2B5EF4-FFF2-40B4-BE49-F238E27FC236}">
                <a16:creationId xmlns:a16="http://schemas.microsoft.com/office/drawing/2014/main" id="{CEB1D134-A9A1-4E76-AC64-D33B01B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DD32BF2-B970-479E-88FC-A7CC041C4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082" y="1001629"/>
            <a:ext cx="7984319" cy="3366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838909D7-A5DC-4C7E-87B0-C8D7C7245E4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72350" y="4299236"/>
            <a:ext cx="1771650" cy="850392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AE9A0089-032F-44A8-9402-91BB8F872135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81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5800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j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j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j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>
            <a:extLst>
              <a:ext uri="{FF2B5EF4-FFF2-40B4-BE49-F238E27FC236}">
                <a16:creationId xmlns:a16="http://schemas.microsoft.com/office/drawing/2014/main" id="{CEB1D134-A9A1-4E76-AC64-D33B01B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DD32BF2-B970-479E-88FC-A7CC041C4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082" y="1001629"/>
            <a:ext cx="8206569" cy="3366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pic>
        <p:nvPicPr>
          <p:cNvPr id="5" name="Obrázek 8">
            <a:extLst>
              <a:ext uri="{FF2B5EF4-FFF2-40B4-BE49-F238E27FC236}">
                <a16:creationId xmlns:a16="http://schemas.microsoft.com/office/drawing/2014/main" id="{7FAB0E50-A79D-4D69-B0E9-55F1C0290C1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900755" y="4647258"/>
            <a:ext cx="828000" cy="20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03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998" r:id="rId2"/>
    <p:sldLayoutId id="2147483847" r:id="rId3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5800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j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j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j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>
            <a:extLst>
              <a:ext uri="{FF2B5EF4-FFF2-40B4-BE49-F238E27FC236}">
                <a16:creationId xmlns:a16="http://schemas.microsoft.com/office/drawing/2014/main" id="{CEB1D134-A9A1-4E76-AC64-D33B01B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DD32BF2-B970-479E-88FC-A7CC041C4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082" y="1001629"/>
            <a:ext cx="8206569" cy="3366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229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5800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j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4177B6EF-B761-4AB2-8408-D737DDD518F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" y="762"/>
            <a:ext cx="9141291" cy="5141976"/>
          </a:xfrm>
          <a:prstGeom prst="rect">
            <a:avLst/>
          </a:prstGeom>
        </p:spPr>
      </p:pic>
      <p:sp>
        <p:nvSpPr>
          <p:cNvPr id="7" name="Obdélník 6">
            <a:extLst>
              <a:ext uri="{FF2B5EF4-FFF2-40B4-BE49-F238E27FC236}">
                <a16:creationId xmlns:a16="http://schemas.microsoft.com/office/drawing/2014/main" id="{96774864-784D-4EA2-A09B-331D915F746C}"/>
              </a:ext>
            </a:extLst>
          </p:cNvPr>
          <p:cNvSpPr/>
          <p:nvPr userDrawn="1"/>
        </p:nvSpPr>
        <p:spPr>
          <a:xfrm>
            <a:off x="1" y="0"/>
            <a:ext cx="4431323" cy="5143500"/>
          </a:xfrm>
          <a:prstGeom prst="rect">
            <a:avLst/>
          </a:prstGeom>
          <a:gradFill>
            <a:gsLst>
              <a:gs pos="4000">
                <a:srgbClr val="FF8A00"/>
              </a:gs>
              <a:gs pos="26000">
                <a:srgbClr val="FF66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013"/>
          </a:p>
        </p:txBody>
      </p:sp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81034CEF-57A2-4DB6-A514-BDE33142134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348" y="0"/>
            <a:ext cx="4090636" cy="5143500"/>
          </a:xfrm>
          <a:prstGeom prst="rect">
            <a:avLst/>
          </a:prstGeom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7B0D3F05-5420-4D6D-9EF2-B81DD163236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454" y="1765189"/>
            <a:ext cx="2334390" cy="806561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2D28CC8C-744C-413B-AC66-0782E9FC74D2}"/>
              </a:ext>
            </a:extLst>
          </p:cNvPr>
          <p:cNvSpPr txBox="1"/>
          <p:nvPr userDrawn="1"/>
        </p:nvSpPr>
        <p:spPr>
          <a:xfrm>
            <a:off x="3577977" y="2630014"/>
            <a:ext cx="20975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cs-CZ" sz="1050" spc="23" baseline="0">
                <a:solidFill>
                  <a:schemeClr val="bg1"/>
                </a:solidFill>
              </a:rPr>
              <a:t>Člen skupiny SUDOP GROUP</a:t>
            </a:r>
            <a:endParaRPr lang="en-GB" sz="1050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208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7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délník 6">
            <a:extLst>
              <a:ext uri="{FF2B5EF4-FFF2-40B4-BE49-F238E27FC236}">
                <a16:creationId xmlns:a16="http://schemas.microsoft.com/office/drawing/2014/main" id="{96774864-784D-4EA2-A09B-331D915F746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4000">
                <a:srgbClr val="FF8A00"/>
              </a:gs>
              <a:gs pos="26000">
                <a:srgbClr val="FF6600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013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7B0D3F05-5420-4D6D-9EF2-B81DD16323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737" y="1881238"/>
            <a:ext cx="2334390" cy="806561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2D28CC8C-744C-413B-AC66-0782E9FC74D2}"/>
              </a:ext>
            </a:extLst>
          </p:cNvPr>
          <p:cNvSpPr txBox="1"/>
          <p:nvPr userDrawn="1"/>
        </p:nvSpPr>
        <p:spPr>
          <a:xfrm>
            <a:off x="3833417" y="2746062"/>
            <a:ext cx="19998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900" spc="23" baseline="0">
                <a:solidFill>
                  <a:schemeClr val="bg1"/>
                </a:solidFill>
              </a:rPr>
              <a:t>Člen skupiny SUDOP GROUP</a:t>
            </a:r>
            <a:endParaRPr lang="en-GB" sz="900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948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3852BFA3-B0C4-4BD8-835C-382C9C756B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0443" y="0"/>
            <a:ext cx="7183557" cy="5143500"/>
          </a:xfrm>
          <a:prstGeom prst="rect">
            <a:avLst/>
          </a:prstGeom>
        </p:spPr>
      </p:pic>
      <p:pic>
        <p:nvPicPr>
          <p:cNvPr id="18" name="Grafický objekt 17">
            <a:extLst>
              <a:ext uri="{FF2B5EF4-FFF2-40B4-BE49-F238E27FC236}">
                <a16:creationId xmlns:a16="http://schemas.microsoft.com/office/drawing/2014/main" id="{8AD7373E-EA0B-4C19-A7C4-B173201BFE9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3298005" cy="5143500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2D9BED70-314D-4425-ACD3-3A2EE08CD24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97" y="1738465"/>
            <a:ext cx="1907235" cy="658973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7EEEE4C5-A991-429F-948A-25692B52757F}"/>
              </a:ext>
            </a:extLst>
          </p:cNvPr>
          <p:cNvSpPr txBox="1"/>
          <p:nvPr userDrawn="1"/>
        </p:nvSpPr>
        <p:spPr>
          <a:xfrm>
            <a:off x="1039664" y="2467875"/>
            <a:ext cx="199988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50" spc="23" baseline="0">
                <a:solidFill>
                  <a:schemeClr val="bg1"/>
                </a:solidFill>
              </a:rPr>
              <a:t>Člen skupiny SUDOP GROUP</a:t>
            </a:r>
            <a:endParaRPr lang="en-GB" sz="750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399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1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8">
            <a:extLst>
              <a:ext uri="{FF2B5EF4-FFF2-40B4-BE49-F238E27FC236}">
                <a16:creationId xmlns:a16="http://schemas.microsoft.com/office/drawing/2014/main" id="{255BAD74-0CD5-48C9-9429-AC36DE1B280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900755" y="4647258"/>
            <a:ext cx="828000" cy="202018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7AEF5AD9-422F-4F03-8640-C9578C1C743E}"/>
              </a:ext>
            </a:extLst>
          </p:cNvPr>
          <p:cNvSpPr txBox="1"/>
          <p:nvPr userDrawn="1"/>
        </p:nvSpPr>
        <p:spPr>
          <a:xfrm>
            <a:off x="7667469" y="4862701"/>
            <a:ext cx="1320072" cy="202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00" spc="23" baseline="0">
                <a:solidFill>
                  <a:srgbClr val="FF6600"/>
                </a:solidFill>
                <a:latin typeface="+mn-lt"/>
              </a:rPr>
              <a:t>Člen skupiny SUDOP GROUP</a:t>
            </a:r>
            <a:endParaRPr lang="en-GB" sz="700" spc="23" baseline="0">
              <a:solidFill>
                <a:srgbClr val="FF6600"/>
              </a:solidFill>
              <a:latin typeface="+mn-lt"/>
            </a:endParaRPr>
          </a:p>
        </p:txBody>
      </p:sp>
      <p:pic>
        <p:nvPicPr>
          <p:cNvPr id="5" name="Grafický objekt 4">
            <a:extLst>
              <a:ext uri="{FF2B5EF4-FFF2-40B4-BE49-F238E27FC236}">
                <a16:creationId xmlns:a16="http://schemas.microsoft.com/office/drawing/2014/main" id="{D6697287-5D86-4E7F-82A1-C7771BFF05E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" y="0"/>
            <a:ext cx="32980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2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838909D7-A5DC-4C7E-87B0-C8D7C7245E4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72350" y="4293108"/>
            <a:ext cx="1771650" cy="850392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03925FE3-088E-4DCD-B7BB-610829274CB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AF3C5509-49A1-4B33-86F8-86F30CC40B9B}"/>
              </a:ext>
            </a:extLst>
          </p:cNvPr>
          <p:cNvSpPr txBox="1"/>
          <p:nvPr userDrawn="1"/>
        </p:nvSpPr>
        <p:spPr>
          <a:xfrm>
            <a:off x="7667469" y="4862701"/>
            <a:ext cx="1320072" cy="202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00" spc="23" baseline="0">
                <a:solidFill>
                  <a:schemeClr val="bg1"/>
                </a:solidFill>
                <a:latin typeface="+mn-lt"/>
              </a:rPr>
              <a:t>Člen skupiny SUDOP GROUP</a:t>
            </a:r>
            <a:endParaRPr lang="en-GB" sz="700" spc="23" baseline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Zástupný symbol pro nadpis 1">
            <a:extLst>
              <a:ext uri="{FF2B5EF4-FFF2-40B4-BE49-F238E27FC236}">
                <a16:creationId xmlns:a16="http://schemas.microsoft.com/office/drawing/2014/main" id="{CEB1D134-A9A1-4E76-AC64-D33B01B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DD32BF2-B970-479E-88FC-A7CC041C4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082" y="1001629"/>
            <a:ext cx="7984319" cy="3366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745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7" r:id="rId1"/>
    <p:sldLayoutId id="2147484038" r:id="rId2"/>
    <p:sldLayoutId id="2147484039" r:id="rId3"/>
    <p:sldLayoutId id="2147484040" r:id="rId4"/>
    <p:sldLayoutId id="2147484041" r:id="rId5"/>
    <p:sldLayoutId id="2147484042" r:id="rId6"/>
    <p:sldLayoutId id="2147484043" r:id="rId7"/>
    <p:sldLayoutId id="2147484044" r:id="rId8"/>
    <p:sldLayoutId id="2147484045" r:id="rId9"/>
    <p:sldLayoutId id="2147484046" r:id="rId10"/>
    <p:sldLayoutId id="2147484047" r:id="rId11"/>
    <p:sldLayoutId id="2147484048" r:id="rId12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5800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j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j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j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>
            <a:extLst>
              <a:ext uri="{FF2B5EF4-FFF2-40B4-BE49-F238E27FC236}">
                <a16:creationId xmlns:a16="http://schemas.microsoft.com/office/drawing/2014/main" id="{CEB1D134-A9A1-4E76-AC64-D33B01B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DD32BF2-B970-479E-88FC-A7CC041C4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082" y="1001629"/>
            <a:ext cx="7984319" cy="3366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971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0" r:id="rId1"/>
    <p:sldLayoutId id="2147484051" r:id="rId2"/>
    <p:sldLayoutId id="2147484052" r:id="rId3"/>
    <p:sldLayoutId id="2147484053" r:id="rId4"/>
    <p:sldLayoutId id="2147484054" r:id="rId5"/>
    <p:sldLayoutId id="2147484055" r:id="rId6"/>
    <p:sldLayoutId id="2147484056" r:id="rId7"/>
    <p:sldLayoutId id="2147484057" r:id="rId8"/>
    <p:sldLayoutId id="2147484058" r:id="rId9"/>
    <p:sldLayoutId id="2147484059" r:id="rId10"/>
    <p:sldLayoutId id="2147484060" r:id="rId11"/>
    <p:sldLayoutId id="2147484061" r:id="rId12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5800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j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3852BFA3-B0C4-4BD8-835C-382C9C756B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0888" y="0"/>
            <a:ext cx="6883112" cy="5143500"/>
          </a:xfrm>
          <a:prstGeom prst="rect">
            <a:avLst/>
          </a:prstGeom>
        </p:spPr>
      </p:pic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9BE28314-E404-4514-9CE1-17576C821C9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869"/>
            <a:ext cx="3298005" cy="5143500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2D9BED70-314D-4425-ACD3-3A2EE08CD24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20" y="1738465"/>
            <a:ext cx="1907235" cy="658973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7EEEE4C5-A991-429F-948A-25692B52757F}"/>
              </a:ext>
            </a:extLst>
          </p:cNvPr>
          <p:cNvSpPr txBox="1"/>
          <p:nvPr userDrawn="1"/>
        </p:nvSpPr>
        <p:spPr>
          <a:xfrm>
            <a:off x="1070487" y="2467875"/>
            <a:ext cx="199988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50" spc="23" baseline="0">
                <a:solidFill>
                  <a:schemeClr val="bg1"/>
                </a:solidFill>
              </a:rPr>
              <a:t>Člen skupiny SUDOP GROUP</a:t>
            </a:r>
            <a:endParaRPr lang="en-GB" sz="750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120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3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3852BFA3-B0C4-4BD8-835C-382C9C756B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4329" y="0"/>
            <a:ext cx="7129672" cy="5143500"/>
          </a:xfrm>
          <a:prstGeom prst="rect">
            <a:avLst/>
          </a:prstGeom>
        </p:spPr>
      </p:pic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3A8CB0D6-DC47-487A-9547-1B91F90BBDC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-1"/>
            <a:ext cx="3298005" cy="5143500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BDE687A4-EB83-4FAD-B6A6-5524DDA1080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97" y="1738465"/>
            <a:ext cx="1907235" cy="658973"/>
          </a:xfrm>
          <a:prstGeom prst="rect">
            <a:avLst/>
          </a:prstGeom>
        </p:spPr>
      </p:pic>
      <p:sp>
        <p:nvSpPr>
          <p:cNvPr id="11" name="TextovéPole 10">
            <a:extLst>
              <a:ext uri="{FF2B5EF4-FFF2-40B4-BE49-F238E27FC236}">
                <a16:creationId xmlns:a16="http://schemas.microsoft.com/office/drawing/2014/main" id="{D2C14D55-71B3-4672-BDAC-AB1192589293}"/>
              </a:ext>
            </a:extLst>
          </p:cNvPr>
          <p:cNvSpPr txBox="1"/>
          <p:nvPr userDrawn="1"/>
        </p:nvSpPr>
        <p:spPr>
          <a:xfrm>
            <a:off x="1039664" y="2467875"/>
            <a:ext cx="199988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50" spc="23" baseline="0">
                <a:solidFill>
                  <a:schemeClr val="bg1"/>
                </a:solidFill>
              </a:rPr>
              <a:t>Člen skupiny SUDOP GROUP</a:t>
            </a:r>
            <a:endParaRPr lang="en-GB" sz="750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05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3852BFA3-B0C4-4BD8-835C-382C9C756B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9848" y="-1"/>
            <a:ext cx="7134152" cy="5150665"/>
          </a:xfrm>
          <a:prstGeom prst="rect">
            <a:avLst/>
          </a:prstGeom>
        </p:spPr>
      </p:pic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67207B64-A878-4F97-9CD9-C41601658CD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0"/>
            <a:ext cx="3298005" cy="5143500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2D9BED70-314D-4425-ACD3-3A2EE08CD24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99" y="1738465"/>
            <a:ext cx="1907235" cy="658973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7EEEE4C5-A991-429F-948A-25692B52757F}"/>
              </a:ext>
            </a:extLst>
          </p:cNvPr>
          <p:cNvSpPr txBox="1"/>
          <p:nvPr userDrawn="1"/>
        </p:nvSpPr>
        <p:spPr>
          <a:xfrm>
            <a:off x="908666" y="2467875"/>
            <a:ext cx="199988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50" spc="23" baseline="0">
                <a:solidFill>
                  <a:schemeClr val="bg1"/>
                </a:solidFill>
              </a:rPr>
              <a:t>Člen skupiny SUDOP GROUP</a:t>
            </a:r>
            <a:endParaRPr lang="en-GB" sz="750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445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cký objekt 3">
            <a:extLst>
              <a:ext uri="{FF2B5EF4-FFF2-40B4-BE49-F238E27FC236}">
                <a16:creationId xmlns:a16="http://schemas.microsoft.com/office/drawing/2014/main" id="{B850345F-6F84-405A-B433-FFC023ACFA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0" y="0"/>
            <a:ext cx="4090636" cy="5143500"/>
          </a:xfrm>
          <a:prstGeom prst="rect">
            <a:avLst/>
          </a:prstGeom>
        </p:spPr>
      </p:pic>
      <p:pic>
        <p:nvPicPr>
          <p:cNvPr id="7" name="Obrázek 8">
            <a:extLst>
              <a:ext uri="{FF2B5EF4-FFF2-40B4-BE49-F238E27FC236}">
                <a16:creationId xmlns:a16="http://schemas.microsoft.com/office/drawing/2014/main" id="{E7C5C3FF-F0DA-455D-95E5-5D0A4B5D4C6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900755" y="4647258"/>
            <a:ext cx="828000" cy="202018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0051DB8A-6F61-4424-9621-FF8616260A4A}"/>
              </a:ext>
            </a:extLst>
          </p:cNvPr>
          <p:cNvSpPr txBox="1"/>
          <p:nvPr userDrawn="1"/>
        </p:nvSpPr>
        <p:spPr>
          <a:xfrm>
            <a:off x="7667469" y="4862701"/>
            <a:ext cx="1320072" cy="202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00" spc="23" baseline="0">
                <a:solidFill>
                  <a:srgbClr val="FF6600"/>
                </a:solidFill>
                <a:latin typeface="+mn-lt"/>
              </a:rPr>
              <a:t>Člen skupiny SUDOP GROUP</a:t>
            </a:r>
            <a:endParaRPr lang="en-GB" sz="700" spc="23" baseline="0">
              <a:solidFill>
                <a:srgbClr val="FF66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6239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7" r:id="rId1"/>
    <p:sldLayoutId id="2147484068" r:id="rId2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cký objekt 3">
            <a:extLst>
              <a:ext uri="{FF2B5EF4-FFF2-40B4-BE49-F238E27FC236}">
                <a16:creationId xmlns:a16="http://schemas.microsoft.com/office/drawing/2014/main" id="{B850345F-6F84-405A-B433-FFC023ACFA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 flipV="1">
            <a:off x="5053365" y="0"/>
            <a:ext cx="4090636" cy="5143500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AF6A7404-C187-4B84-A42B-FC922C6A0A4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F1E4F41A-1BDB-4368-BBCF-6F5D6F2CB0E4}"/>
              </a:ext>
            </a:extLst>
          </p:cNvPr>
          <p:cNvSpPr txBox="1"/>
          <p:nvPr userDrawn="1"/>
        </p:nvSpPr>
        <p:spPr>
          <a:xfrm>
            <a:off x="7667469" y="4862701"/>
            <a:ext cx="1320072" cy="202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00" spc="23" baseline="0">
                <a:solidFill>
                  <a:schemeClr val="bg1"/>
                </a:solidFill>
                <a:latin typeface="+mn-lt"/>
              </a:rPr>
              <a:t>Člen skupiny SUDOP GROUP</a:t>
            </a:r>
            <a:endParaRPr lang="en-GB" sz="700" spc="23" baseline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28828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0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cký objekt 10">
            <a:extLst>
              <a:ext uri="{FF2B5EF4-FFF2-40B4-BE49-F238E27FC236}">
                <a16:creationId xmlns:a16="http://schemas.microsoft.com/office/drawing/2014/main" id="{F57E198D-ED13-442F-8D9A-9F8202E83CA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6407961" y="2414387"/>
            <a:ext cx="2424080" cy="3048000"/>
          </a:xfrm>
          <a:prstGeom prst="rect">
            <a:avLst/>
          </a:prstGeom>
        </p:spPr>
      </p:pic>
      <p:sp>
        <p:nvSpPr>
          <p:cNvPr id="2" name="Zástupný symbol pro nadpis 1">
            <a:extLst>
              <a:ext uri="{FF2B5EF4-FFF2-40B4-BE49-F238E27FC236}">
                <a16:creationId xmlns:a16="http://schemas.microsoft.com/office/drawing/2014/main" id="{CEB1D134-A9A1-4E76-AC64-D33B01B4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2" y="297535"/>
            <a:ext cx="8206569" cy="499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/>
              <a:t>Kliknutím lze upravit styl.</a:t>
            </a:r>
            <a:endParaRPr lang="en-GB"/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DD32BF2-B970-479E-88FC-A7CC041C4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082" y="1129294"/>
            <a:ext cx="7984319" cy="3256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GB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02F418B7-0220-45F1-A53F-20FEF132BC0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9" y="4622268"/>
            <a:ext cx="850046" cy="255512"/>
          </a:xfrm>
          <a:prstGeom prst="rect">
            <a:avLst/>
          </a:pr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0286E97C-C813-4155-A495-58471664FA3B}"/>
              </a:ext>
            </a:extLst>
          </p:cNvPr>
          <p:cNvSpPr txBox="1"/>
          <p:nvPr userDrawn="1"/>
        </p:nvSpPr>
        <p:spPr>
          <a:xfrm>
            <a:off x="7667469" y="4862701"/>
            <a:ext cx="1320072" cy="202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00" spc="23" baseline="0">
                <a:solidFill>
                  <a:schemeClr val="bg1"/>
                </a:solidFill>
                <a:latin typeface="+mn-lt"/>
              </a:rPr>
              <a:t>Člen skupiny SUDOP GROUP</a:t>
            </a:r>
            <a:endParaRPr lang="en-GB" sz="700" spc="23" baseline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595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2" r:id="rId1"/>
    <p:sldLayoutId id="2147484073" r:id="rId2"/>
    <p:sldLayoutId id="2147484074" r:id="rId3"/>
    <p:sldLayoutId id="2147484075" r:id="rId4"/>
    <p:sldLayoutId id="2147484076" r:id="rId5"/>
    <p:sldLayoutId id="2147484077" r:id="rId6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5800"/>
          </a:solidFill>
          <a:latin typeface="+mn-lt"/>
          <a:ea typeface="+mj-ea"/>
          <a:cs typeface="+mj-cs"/>
        </a:defRPr>
      </a:lvl1pPr>
    </p:titleStyle>
    <p:bodyStyle>
      <a:lvl1pPr marL="0" indent="0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j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j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j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3852BFA3-B0C4-4BD8-835C-382C9C756B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0888" y="0"/>
            <a:ext cx="6883112" cy="5143500"/>
          </a:xfrm>
          <a:prstGeom prst="rect">
            <a:avLst/>
          </a:prstGeom>
        </p:spPr>
      </p:pic>
      <p:pic>
        <p:nvPicPr>
          <p:cNvPr id="11" name="Grafický objekt 10">
            <a:extLst>
              <a:ext uri="{FF2B5EF4-FFF2-40B4-BE49-F238E27FC236}">
                <a16:creationId xmlns:a16="http://schemas.microsoft.com/office/drawing/2014/main" id="{9526275A-6F34-4D62-9E4A-09AA1367AB8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-1"/>
            <a:ext cx="3298005" cy="51435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CDAB1BA9-C829-402B-BD3A-AA49BF53F43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97" y="1738465"/>
            <a:ext cx="1907235" cy="658973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C8DBCD1B-E13B-46A7-B1BC-9EFF20B0DCCB}"/>
              </a:ext>
            </a:extLst>
          </p:cNvPr>
          <p:cNvSpPr txBox="1"/>
          <p:nvPr userDrawn="1"/>
        </p:nvSpPr>
        <p:spPr>
          <a:xfrm>
            <a:off x="1039664" y="2467875"/>
            <a:ext cx="199988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50" spc="23" baseline="0">
                <a:solidFill>
                  <a:schemeClr val="bg1"/>
                </a:solidFill>
              </a:rPr>
              <a:t>Člen skupiny SUDOP GROUP</a:t>
            </a:r>
            <a:endParaRPr lang="en-GB" sz="750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536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3852BFA3-B0C4-4BD8-835C-382C9C756B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9848" y="-1"/>
            <a:ext cx="7134152" cy="5150665"/>
          </a:xfrm>
          <a:prstGeom prst="rect">
            <a:avLst/>
          </a:prstGeom>
        </p:spPr>
      </p:pic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67207B64-A878-4F97-9CD9-C41601658CD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0"/>
            <a:ext cx="3298005" cy="5143500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CA9DC7B7-C7BE-4BF1-885D-974D9E6E659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97" y="1738465"/>
            <a:ext cx="1907235" cy="658973"/>
          </a:xfrm>
          <a:prstGeom prst="rect">
            <a:avLst/>
          </a:prstGeom>
        </p:spPr>
      </p:pic>
      <p:sp>
        <p:nvSpPr>
          <p:cNvPr id="12" name="TextovéPole 11">
            <a:extLst>
              <a:ext uri="{FF2B5EF4-FFF2-40B4-BE49-F238E27FC236}">
                <a16:creationId xmlns:a16="http://schemas.microsoft.com/office/drawing/2014/main" id="{163BD778-B368-4F83-8B92-86137CCC68DA}"/>
              </a:ext>
            </a:extLst>
          </p:cNvPr>
          <p:cNvSpPr txBox="1"/>
          <p:nvPr userDrawn="1"/>
        </p:nvSpPr>
        <p:spPr>
          <a:xfrm>
            <a:off x="1039664" y="2467875"/>
            <a:ext cx="199988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750" spc="23" baseline="0">
                <a:solidFill>
                  <a:schemeClr val="bg1"/>
                </a:solidFill>
              </a:rPr>
              <a:t>Člen skupiny SUDOP GROUP</a:t>
            </a:r>
            <a:endParaRPr lang="en-GB" sz="750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173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A8639729-8AF9-4EAB-9140-67B0E28AE76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8" name="Grafický objekt 17">
            <a:extLst>
              <a:ext uri="{FF2B5EF4-FFF2-40B4-BE49-F238E27FC236}">
                <a16:creationId xmlns:a16="http://schemas.microsoft.com/office/drawing/2014/main" id="{8AD7373E-EA0B-4C19-A7C4-B173201BFE9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348" y="0"/>
            <a:ext cx="4090636" cy="514350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119C2B4E-0384-4B07-95C0-28064C68AF0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16" y="295402"/>
            <a:ext cx="1113697" cy="334763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7A5E6A1E-2EA4-4D44-8BA6-039CAE78809D}"/>
              </a:ext>
            </a:extLst>
          </p:cNvPr>
          <p:cNvSpPr txBox="1"/>
          <p:nvPr userDrawn="1"/>
        </p:nvSpPr>
        <p:spPr>
          <a:xfrm>
            <a:off x="6825394" y="635630"/>
            <a:ext cx="1751888" cy="16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503" spc="23" baseline="0">
                <a:solidFill>
                  <a:schemeClr val="bg1"/>
                </a:solidFill>
              </a:rPr>
              <a:t>Člen skupiny SUDOP GROUP</a:t>
            </a:r>
            <a:endParaRPr lang="en-GB" sz="503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499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>
            <a:extLst>
              <a:ext uri="{FF2B5EF4-FFF2-40B4-BE49-F238E27FC236}">
                <a16:creationId xmlns:a16="http://schemas.microsoft.com/office/drawing/2014/main" id="{08C34C06-0923-43EC-8BBD-EE23A91151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6901" cy="5143500"/>
          </a:xfrm>
          <a:prstGeom prst="rect">
            <a:avLst/>
          </a:prstGeom>
        </p:spPr>
      </p:pic>
      <p:pic>
        <p:nvPicPr>
          <p:cNvPr id="18" name="Grafický objekt 17">
            <a:extLst>
              <a:ext uri="{FF2B5EF4-FFF2-40B4-BE49-F238E27FC236}">
                <a16:creationId xmlns:a16="http://schemas.microsoft.com/office/drawing/2014/main" id="{8AD7373E-EA0B-4C19-A7C4-B173201BFE9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0348" y="0"/>
            <a:ext cx="4090636" cy="5143500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B33E58F6-9332-4410-9D83-F681F00129B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216" y="295402"/>
            <a:ext cx="1113697" cy="334763"/>
          </a:xfrm>
          <a:prstGeom prst="rect">
            <a:avLst/>
          </a:prstGeom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D85B54E0-E83E-4315-8FA2-7011AF5DAD17}"/>
              </a:ext>
            </a:extLst>
          </p:cNvPr>
          <p:cNvSpPr txBox="1"/>
          <p:nvPr userDrawn="1"/>
        </p:nvSpPr>
        <p:spPr>
          <a:xfrm>
            <a:off x="6825394" y="635630"/>
            <a:ext cx="1751888" cy="16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503" spc="23" baseline="0">
                <a:solidFill>
                  <a:schemeClr val="bg1"/>
                </a:solidFill>
              </a:rPr>
              <a:t>Člen skupiny SUDOP GROUP</a:t>
            </a:r>
            <a:endParaRPr lang="en-GB" sz="503" spc="23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357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</p:sldLayoutIdLst>
  <p:txStyles>
    <p:titleStyle>
      <a:lvl1pPr algn="ctr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0" algn="ctr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github.com/Azure-Samples/azure-voting-app-redis.git" TargetMode="External"/><Relationship Id="rId1" Type="http://schemas.openxmlformats.org/officeDocument/2006/relationships/slideLayout" Target="../slideLayouts/slideLayout6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BM/helm101" TargetMode="External"/><Relationship Id="rId2" Type="http://schemas.openxmlformats.org/officeDocument/2006/relationships/hyperlink" Target="https://get.helm.sh/helm-v3.11.1-linux-amd64.tar.gz" TargetMode="Externa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50.jpe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4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7055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56C34B9-D586-A581-197C-8F8537925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>
                <a:cs typeface="Calibri"/>
              </a:rPr>
              <a:t>Azure </a:t>
            </a:r>
            <a:r>
              <a:rPr lang="cs-CZ" err="1">
                <a:cs typeface="Calibri"/>
              </a:rPr>
              <a:t>Kubernetes</a:t>
            </a:r>
            <a:r>
              <a:rPr lang="cs-CZ">
                <a:cs typeface="Calibri"/>
              </a:rPr>
              <a:t> </a:t>
            </a:r>
            <a:r>
              <a:rPr lang="cs-CZ" err="1">
                <a:cs typeface="Calibri"/>
              </a:rPr>
              <a:t>Service</a:t>
            </a:r>
            <a:r>
              <a:rPr lang="cs-CZ">
                <a:cs typeface="Calibri"/>
              </a:rPr>
              <a:t> (AKS)</a:t>
            </a:r>
            <a:endParaRPr lang="cs-CZ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A484584-C212-34A0-F19B-1424E8BE5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8" cy="3385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>
                <a:cs typeface="Calibri Light"/>
              </a:rPr>
              <a:t>Hostovaná služba v MS cloudu</a:t>
            </a:r>
          </a:p>
          <a:p>
            <a:r>
              <a:rPr lang="cs-CZ" err="1">
                <a:cs typeface="Calibri Light"/>
              </a:rPr>
              <a:t>Control</a:t>
            </a:r>
            <a:r>
              <a:rPr lang="cs-CZ">
                <a:cs typeface="Calibri Light"/>
              </a:rPr>
              <a:t>  Plane je automaticky vytvořen a spravován</a:t>
            </a:r>
          </a:p>
          <a:p>
            <a:r>
              <a:rPr lang="cs-CZ" err="1">
                <a:cs typeface="Calibri Light"/>
              </a:rPr>
              <a:t>Control</a:t>
            </a:r>
            <a:r>
              <a:rPr lang="cs-CZ">
                <a:cs typeface="Calibri Light"/>
              </a:rPr>
              <a:t> Plane je zdarma, platí se jen za spotřebované zdroje (nody)</a:t>
            </a:r>
          </a:p>
          <a:p>
            <a:r>
              <a:rPr lang="cs-CZ">
                <a:cs typeface="Calibri Light"/>
              </a:rPr>
              <a:t>Identity and </a:t>
            </a:r>
            <a:r>
              <a:rPr lang="cs-CZ" err="1">
                <a:cs typeface="Calibri Light"/>
              </a:rPr>
              <a:t>Security</a:t>
            </a:r>
            <a:r>
              <a:rPr lang="cs-CZ">
                <a:cs typeface="Calibri Light"/>
              </a:rPr>
              <a:t> – </a:t>
            </a:r>
            <a:r>
              <a:rPr lang="cs-CZ" err="1">
                <a:cs typeface="Calibri Light"/>
              </a:rPr>
              <a:t>Kubernetes</a:t>
            </a:r>
            <a:r>
              <a:rPr lang="cs-CZ">
                <a:cs typeface="Calibri Light"/>
              </a:rPr>
              <a:t> RBAC, Azure AD integrace</a:t>
            </a:r>
          </a:p>
          <a:p>
            <a:r>
              <a:rPr lang="cs-CZ">
                <a:cs typeface="Calibri Light"/>
              </a:rPr>
              <a:t>Integrovaný </a:t>
            </a:r>
            <a:r>
              <a:rPr lang="cs-CZ" err="1">
                <a:cs typeface="Calibri Light"/>
              </a:rPr>
              <a:t>logging</a:t>
            </a:r>
            <a:r>
              <a:rPr lang="cs-CZ">
                <a:cs typeface="Calibri Light"/>
              </a:rPr>
              <a:t> and monitoring</a:t>
            </a:r>
          </a:p>
          <a:p>
            <a:r>
              <a:rPr lang="cs-CZ">
                <a:cs typeface="Calibri Light"/>
              </a:rPr>
              <a:t>Upgrade verze </a:t>
            </a:r>
            <a:r>
              <a:rPr lang="cs-CZ" err="1">
                <a:cs typeface="Calibri Light"/>
              </a:rPr>
              <a:t>Kubernetu</a:t>
            </a:r>
            <a:r>
              <a:rPr lang="cs-CZ">
                <a:cs typeface="Calibri Light"/>
              </a:rPr>
              <a:t> automaticky nebo ručně</a:t>
            </a:r>
          </a:p>
          <a:p>
            <a:r>
              <a:rPr lang="cs-CZ" err="1">
                <a:cs typeface="Calibri Light"/>
              </a:rPr>
              <a:t>Persistent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storage</a:t>
            </a:r>
            <a:endParaRPr lang="cs-CZ">
              <a:cs typeface="Calibri Light"/>
            </a:endParaRPr>
          </a:p>
          <a:p>
            <a:pPr marL="385445" lvl="1" indent="-128270"/>
            <a:r>
              <a:rPr lang="cs-CZ">
                <a:cs typeface="Calibri Light"/>
              </a:rPr>
              <a:t>Azure </a:t>
            </a:r>
            <a:r>
              <a:rPr lang="cs-CZ" err="1">
                <a:cs typeface="Calibri Light"/>
              </a:rPr>
              <a:t>Disks</a:t>
            </a:r>
            <a:r>
              <a:rPr lang="cs-CZ">
                <a:cs typeface="Calibri Light"/>
              </a:rPr>
              <a:t> (jeden pod)</a:t>
            </a:r>
          </a:p>
          <a:p>
            <a:pPr marL="385445" lvl="1" indent="-128270"/>
            <a:r>
              <a:rPr lang="cs-CZ">
                <a:cs typeface="Calibri Light"/>
              </a:rPr>
              <a:t>Azure </a:t>
            </a:r>
            <a:r>
              <a:rPr lang="cs-CZ" err="1">
                <a:cs typeface="Calibri Light"/>
              </a:rPr>
              <a:t>Files</a:t>
            </a:r>
            <a:r>
              <a:rPr lang="cs-CZ">
                <a:cs typeface="Calibri Light"/>
              </a:rPr>
              <a:t> (více </a:t>
            </a:r>
            <a:r>
              <a:rPr lang="cs-CZ" err="1">
                <a:cs typeface="Calibri Light"/>
              </a:rPr>
              <a:t>podů</a:t>
            </a:r>
            <a:r>
              <a:rPr lang="cs-CZ">
                <a:cs typeface="Calibri Light"/>
              </a:rPr>
              <a:t>)</a:t>
            </a:r>
          </a:p>
          <a:p>
            <a:endParaRPr lang="cs-CZ">
              <a:cs typeface="Calibri Light"/>
            </a:endParaRPr>
          </a:p>
        </p:txBody>
      </p:sp>
      <p:pic>
        <p:nvPicPr>
          <p:cNvPr id="6" name="Obrázek 6">
            <a:extLst>
              <a:ext uri="{FF2B5EF4-FFF2-40B4-BE49-F238E27FC236}">
                <a16:creationId xmlns:a16="http://schemas.microsoft.com/office/drawing/2014/main" id="{CD520797-2DBB-C912-CBE0-5AB48AD87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575" y="166688"/>
            <a:ext cx="914400" cy="771525"/>
          </a:xfrm>
          <a:prstGeom prst="rect">
            <a:avLst/>
          </a:prstGeom>
        </p:spPr>
      </p:pic>
      <p:pic>
        <p:nvPicPr>
          <p:cNvPr id="5" name="Obrázek 7">
            <a:extLst>
              <a:ext uri="{FF2B5EF4-FFF2-40B4-BE49-F238E27FC236}">
                <a16:creationId xmlns:a16="http://schemas.microsoft.com/office/drawing/2014/main" id="{B7D51B07-94C7-253E-83D4-7D790A4C7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962" y="2641726"/>
            <a:ext cx="5046746" cy="177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25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56C34B9-D586-A581-197C-8F8537925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>
                <a:cs typeface="Calibri"/>
              </a:rPr>
              <a:t>Instalace AKS clusteru</a:t>
            </a:r>
            <a:endParaRPr lang="cs-CZ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A484584-C212-34A0-F19B-1424E8BE5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8" cy="338598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cs-CZ" err="1">
                <a:cs typeface="Calibri Light"/>
              </a:rPr>
              <a:t>Search</a:t>
            </a:r>
            <a:r>
              <a:rPr lang="cs-CZ">
                <a:cs typeface="Calibri Light"/>
              </a:rPr>
              <a:t> "AKS" in Azure </a:t>
            </a:r>
            <a:r>
              <a:rPr lang="cs-CZ" err="1">
                <a:cs typeface="Calibri Light"/>
              </a:rPr>
              <a:t>portal</a:t>
            </a:r>
            <a:r>
              <a:rPr lang="cs-CZ">
                <a:cs typeface="Calibri Light"/>
              </a:rPr>
              <a:t>, </a:t>
            </a:r>
            <a:r>
              <a:rPr lang="cs-CZ" err="1">
                <a:cs typeface="Calibri Light"/>
              </a:rPr>
              <a:t>select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Kubernetes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Services</a:t>
            </a:r>
          </a:p>
          <a:p>
            <a:r>
              <a:rPr lang="cs-CZ" err="1">
                <a:cs typeface="Calibri Light"/>
              </a:rPr>
              <a:t>Create</a:t>
            </a:r>
            <a:r>
              <a:rPr lang="cs-CZ">
                <a:cs typeface="Calibri Light"/>
              </a:rPr>
              <a:t> a </a:t>
            </a:r>
            <a:r>
              <a:rPr lang="cs-CZ" err="1">
                <a:cs typeface="Calibri Light"/>
              </a:rPr>
              <a:t>Kubernetes</a:t>
            </a:r>
            <a:r>
              <a:rPr lang="cs-CZ">
                <a:cs typeface="Calibri Light"/>
              </a:rPr>
              <a:t> cluster</a:t>
            </a:r>
          </a:p>
          <a:p>
            <a:r>
              <a:rPr lang="cs-CZ" err="1">
                <a:cs typeface="Calibri Light"/>
              </a:rPr>
              <a:t>Subscription</a:t>
            </a:r>
            <a:r>
              <a:rPr lang="cs-CZ">
                <a:cs typeface="Calibri Light"/>
              </a:rPr>
              <a:t>, </a:t>
            </a:r>
            <a:r>
              <a:rPr lang="cs-CZ" err="1">
                <a:cs typeface="Calibri Light"/>
              </a:rPr>
              <a:t>Resource</a:t>
            </a:r>
            <a:r>
              <a:rPr lang="cs-CZ">
                <a:cs typeface="Calibri Light"/>
              </a:rPr>
              <a:t> Group</a:t>
            </a:r>
          </a:p>
          <a:p>
            <a:r>
              <a:rPr lang="cs-CZ">
                <a:cs typeface="Calibri Light"/>
              </a:rPr>
              <a:t>Cluster </a:t>
            </a:r>
            <a:r>
              <a:rPr lang="cs-CZ" err="1">
                <a:cs typeface="Calibri Light"/>
              </a:rPr>
              <a:t>preset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Dev</a:t>
            </a:r>
            <a:r>
              <a:rPr lang="cs-CZ">
                <a:cs typeface="Calibri Light"/>
              </a:rPr>
              <a:t>/Test</a:t>
            </a:r>
          </a:p>
          <a:p>
            <a:r>
              <a:rPr lang="cs-CZ">
                <a:cs typeface="Calibri Light"/>
              </a:rPr>
              <a:t>Cluster </a:t>
            </a:r>
            <a:r>
              <a:rPr lang="cs-CZ" err="1">
                <a:cs typeface="Calibri Light"/>
              </a:rPr>
              <a:t>name</a:t>
            </a:r>
            <a:r>
              <a:rPr lang="cs-CZ">
                <a:cs typeface="Calibri Light"/>
              </a:rPr>
              <a:t> &lt;jméno&gt;</a:t>
            </a:r>
          </a:p>
          <a:p>
            <a:r>
              <a:rPr lang="cs-CZ">
                <a:cs typeface="Calibri Light"/>
              </a:rPr>
              <a:t>Node </a:t>
            </a:r>
            <a:r>
              <a:rPr lang="cs-CZ" err="1">
                <a:cs typeface="Calibri Light"/>
              </a:rPr>
              <a:t>Size</a:t>
            </a:r>
            <a:r>
              <a:rPr lang="cs-CZ">
                <a:cs typeface="Calibri Light"/>
              </a:rPr>
              <a:t> A2_v2</a:t>
            </a:r>
          </a:p>
          <a:p>
            <a:r>
              <a:rPr lang="cs-CZ" err="1">
                <a:cs typeface="Calibri Light"/>
              </a:rPr>
              <a:t>Autoscale</a:t>
            </a:r>
            <a:r>
              <a:rPr lang="cs-CZ">
                <a:cs typeface="Calibri Light"/>
              </a:rPr>
              <a:t> 1-2</a:t>
            </a:r>
          </a:p>
          <a:p>
            <a:r>
              <a:rPr lang="cs-CZ" err="1">
                <a:cs typeface="Calibri Light"/>
              </a:rPr>
              <a:t>Next</a:t>
            </a:r>
            <a:r>
              <a:rPr lang="cs-CZ">
                <a:cs typeface="Calibri Light"/>
              </a:rPr>
              <a:t>, </a:t>
            </a:r>
            <a:r>
              <a:rPr lang="cs-CZ" err="1">
                <a:cs typeface="Calibri Light"/>
              </a:rPr>
              <a:t>Next</a:t>
            </a:r>
            <a:r>
              <a:rPr lang="cs-CZ">
                <a:cs typeface="Calibri Light"/>
              </a:rPr>
              <a:t>, </a:t>
            </a:r>
            <a:r>
              <a:rPr lang="cs-CZ" err="1">
                <a:cs typeface="Calibri Light"/>
              </a:rPr>
              <a:t>Next</a:t>
            </a:r>
            <a:r>
              <a:rPr lang="cs-CZ">
                <a:cs typeface="Calibri Light"/>
              </a:rPr>
              <a:t>... </a:t>
            </a:r>
            <a:r>
              <a:rPr lang="cs-CZ" err="1">
                <a:cs typeface="Calibri Light"/>
              </a:rPr>
              <a:t>Create</a:t>
            </a:r>
          </a:p>
          <a:p>
            <a:r>
              <a:rPr lang="cs-CZ">
                <a:ea typeface="+mj-lt"/>
                <a:cs typeface="+mj-lt"/>
              </a:rPr>
              <a:t>… pár minut...</a:t>
            </a:r>
          </a:p>
          <a:p>
            <a:r>
              <a:rPr lang="cs-CZ">
                <a:ea typeface="+mj-lt"/>
                <a:cs typeface="+mj-lt"/>
              </a:rPr>
              <a:t>Status: </a:t>
            </a:r>
            <a:r>
              <a:rPr lang="cs-CZ" err="1">
                <a:ea typeface="+mj-lt"/>
                <a:cs typeface="+mj-lt"/>
              </a:rPr>
              <a:t>Succeeded</a:t>
            </a:r>
            <a:r>
              <a:rPr lang="cs-CZ">
                <a:ea typeface="+mj-lt"/>
                <a:cs typeface="+mj-lt"/>
              </a:rPr>
              <a:t> (</a:t>
            </a:r>
            <a:r>
              <a:rPr lang="cs-CZ" err="1">
                <a:ea typeface="+mj-lt"/>
                <a:cs typeface="+mj-lt"/>
              </a:rPr>
              <a:t>Running</a:t>
            </a:r>
            <a:r>
              <a:rPr lang="cs-CZ">
                <a:ea typeface="+mj-lt"/>
                <a:cs typeface="+mj-lt"/>
              </a:rPr>
              <a:t>)</a:t>
            </a:r>
          </a:p>
          <a:p>
            <a:r>
              <a:rPr lang="cs-CZ" err="1">
                <a:ea typeface="+mj-lt"/>
                <a:cs typeface="+mj-lt"/>
              </a:rPr>
              <a:t>az</a:t>
            </a:r>
            <a:r>
              <a:rPr lang="cs-CZ">
                <a:ea typeface="+mj-lt"/>
                <a:cs typeface="+mj-lt"/>
              </a:rPr>
              <a:t> login</a:t>
            </a:r>
          </a:p>
          <a:p>
            <a:r>
              <a:rPr lang="cs-CZ" err="1">
                <a:ea typeface="+mj-lt"/>
                <a:cs typeface="+mj-lt"/>
              </a:rPr>
              <a:t>az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aks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get-credentials</a:t>
            </a:r>
            <a:r>
              <a:rPr lang="cs-CZ">
                <a:ea typeface="+mj-lt"/>
                <a:cs typeface="+mj-lt"/>
              </a:rPr>
              <a:t> --</a:t>
            </a:r>
            <a:r>
              <a:rPr lang="cs-CZ" err="1">
                <a:ea typeface="+mj-lt"/>
                <a:cs typeface="+mj-lt"/>
              </a:rPr>
              <a:t>resource-group</a:t>
            </a:r>
            <a:r>
              <a:rPr lang="cs-CZ">
                <a:ea typeface="+mj-lt"/>
                <a:cs typeface="+mj-lt"/>
              </a:rPr>
              <a:t> &lt;</a:t>
            </a:r>
            <a:r>
              <a:rPr lang="cs-CZ" err="1">
                <a:ea typeface="+mj-lt"/>
                <a:cs typeface="+mj-lt"/>
              </a:rPr>
              <a:t>resource_group</a:t>
            </a:r>
            <a:r>
              <a:rPr lang="cs-CZ">
                <a:ea typeface="+mj-lt"/>
                <a:cs typeface="+mj-lt"/>
              </a:rPr>
              <a:t>&gt;  --</a:t>
            </a:r>
            <a:r>
              <a:rPr lang="cs-CZ" err="1">
                <a:ea typeface="+mj-lt"/>
                <a:cs typeface="+mj-lt"/>
              </a:rPr>
              <a:t>name</a:t>
            </a:r>
            <a:r>
              <a:rPr lang="cs-CZ">
                <a:ea typeface="+mj-lt"/>
                <a:cs typeface="+mj-lt"/>
              </a:rPr>
              <a:t> &lt;cluster&gt;</a:t>
            </a:r>
          </a:p>
          <a:p>
            <a:r>
              <a:rPr lang="cs-CZ" err="1">
                <a:cs typeface="Calibri Light"/>
              </a:rPr>
              <a:t>sudo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apt-get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install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kubernetes-client</a:t>
            </a:r>
            <a:endParaRPr lang="cs-CZ">
              <a:cs typeface="Calibri Light"/>
            </a:endParaRPr>
          </a:p>
          <a:p>
            <a:r>
              <a:rPr lang="cs-CZ" err="1">
                <a:cs typeface="Calibri Light"/>
              </a:rPr>
              <a:t>kubectl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get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nodes</a:t>
            </a:r>
          </a:p>
        </p:txBody>
      </p:sp>
      <p:pic>
        <p:nvPicPr>
          <p:cNvPr id="6" name="Obrázek 6">
            <a:extLst>
              <a:ext uri="{FF2B5EF4-FFF2-40B4-BE49-F238E27FC236}">
                <a16:creationId xmlns:a16="http://schemas.microsoft.com/office/drawing/2014/main" id="{CD520797-2DBB-C912-CBE0-5AB48AD87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575" y="166688"/>
            <a:ext cx="91440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24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56C34B9-D586-A581-197C-8F8537925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>
                <a:cs typeface="Calibri"/>
              </a:rPr>
              <a:t>Nasazení aplikace do AKS</a:t>
            </a:r>
            <a:endParaRPr lang="cs-CZ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A484584-C212-34A0-F19B-1424E8BE5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8" cy="3385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>
                <a:cs typeface="Calibri Light"/>
              </a:rPr>
              <a:t>cd ~/</a:t>
            </a:r>
            <a:r>
              <a:rPr lang="cs-CZ">
                <a:ea typeface="+mj-lt"/>
                <a:cs typeface="+mj-lt"/>
              </a:rPr>
              <a:t>azure-</a:t>
            </a:r>
            <a:r>
              <a:rPr lang="cs-CZ" err="1">
                <a:ea typeface="+mj-lt"/>
                <a:cs typeface="+mj-lt"/>
              </a:rPr>
              <a:t>kubernetes</a:t>
            </a:r>
            <a:r>
              <a:rPr lang="cs-CZ">
                <a:ea typeface="+mj-lt"/>
                <a:cs typeface="+mj-lt"/>
              </a:rPr>
              <a:t>-</a:t>
            </a:r>
            <a:r>
              <a:rPr lang="cs-CZ" err="1">
                <a:ea typeface="+mj-lt"/>
                <a:cs typeface="+mj-lt"/>
              </a:rPr>
              <a:t>training</a:t>
            </a:r>
            <a:r>
              <a:rPr lang="cs-CZ">
                <a:ea typeface="+mj-lt"/>
                <a:cs typeface="+mj-lt"/>
              </a:rPr>
              <a:t>/</a:t>
            </a:r>
            <a:r>
              <a:rPr lang="cs-CZ" err="1">
                <a:ea typeface="+mj-lt"/>
                <a:cs typeface="+mj-lt"/>
              </a:rPr>
              <a:t>kubernetes</a:t>
            </a:r>
            <a:r>
              <a:rPr lang="cs-CZ">
                <a:ea typeface="+mj-lt"/>
                <a:cs typeface="+mj-lt"/>
              </a:rPr>
              <a:t>/</a:t>
            </a:r>
          </a:p>
          <a:p>
            <a:r>
              <a:rPr lang="cs-CZ" err="1">
                <a:cs typeface="Calibri Light"/>
              </a:rPr>
              <a:t>kubectl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apply</a:t>
            </a:r>
            <a:r>
              <a:rPr lang="cs-CZ">
                <a:cs typeface="Calibri Light"/>
              </a:rPr>
              <a:t> -f azure-</a:t>
            </a:r>
            <a:r>
              <a:rPr lang="cs-CZ" err="1">
                <a:cs typeface="Calibri Light"/>
              </a:rPr>
              <a:t>vote.yaml</a:t>
            </a:r>
            <a:endParaRPr lang="cs-CZ">
              <a:cs typeface="Calibri Light"/>
            </a:endParaRPr>
          </a:p>
          <a:p>
            <a:r>
              <a:rPr lang="cs-CZ" err="1">
                <a:cs typeface="Calibri Light"/>
              </a:rPr>
              <a:t>kubectl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get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deployments</a:t>
            </a:r>
          </a:p>
          <a:p>
            <a:r>
              <a:rPr lang="cs-CZ" err="1">
                <a:cs typeface="Calibri Light"/>
              </a:rPr>
              <a:t>kubectl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get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pods</a:t>
            </a:r>
          </a:p>
          <a:p>
            <a:r>
              <a:rPr lang="cs-CZ" err="1">
                <a:cs typeface="Calibri Light"/>
              </a:rPr>
              <a:t>kubectl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get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services</a:t>
            </a:r>
            <a:endParaRPr lang="cs-CZ" err="1">
              <a:ea typeface="+mj-lt"/>
              <a:cs typeface="+mj-lt"/>
            </a:endParaRPr>
          </a:p>
          <a:p>
            <a:r>
              <a:rPr lang="cs-CZ" err="1">
                <a:cs typeface="Calibri Light"/>
              </a:rPr>
              <a:t>kubectl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get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service</a:t>
            </a:r>
            <a:r>
              <a:rPr lang="cs-CZ">
                <a:cs typeface="Calibri Light"/>
              </a:rPr>
              <a:t> azure-</a:t>
            </a:r>
            <a:r>
              <a:rPr lang="cs-CZ" err="1">
                <a:cs typeface="Calibri Light"/>
              </a:rPr>
              <a:t>vote</a:t>
            </a:r>
            <a:r>
              <a:rPr lang="cs-CZ">
                <a:cs typeface="Calibri Light"/>
              </a:rPr>
              <a:t>-front # </a:t>
            </a:r>
            <a:r>
              <a:rPr lang="cs-CZ" err="1">
                <a:cs typeface="Calibri Light"/>
              </a:rPr>
              <a:t>read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external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ip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address</a:t>
            </a:r>
            <a:endParaRPr lang="cs-CZ">
              <a:cs typeface="Calibri Light"/>
            </a:endParaRPr>
          </a:p>
          <a:p>
            <a:r>
              <a:rPr lang="cs-CZ" err="1">
                <a:cs typeface="Calibri Light"/>
              </a:rPr>
              <a:t>firefox</a:t>
            </a:r>
            <a:r>
              <a:rPr lang="cs-CZ">
                <a:cs typeface="Calibri Light"/>
              </a:rPr>
              <a:t> &lt;</a:t>
            </a:r>
            <a:r>
              <a:rPr lang="cs-CZ" err="1">
                <a:cs typeface="Calibri Light"/>
              </a:rPr>
              <a:t>address</a:t>
            </a:r>
            <a:r>
              <a:rPr lang="cs-CZ">
                <a:cs typeface="Calibri Light"/>
              </a:rPr>
              <a:t>&gt;</a:t>
            </a:r>
          </a:p>
          <a:p>
            <a:r>
              <a:rPr lang="cs-CZ" err="1">
                <a:cs typeface="Calibri Light"/>
              </a:rPr>
              <a:t>kubectl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describe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services</a:t>
            </a:r>
          </a:p>
          <a:p>
            <a:r>
              <a:rPr lang="cs-CZ" err="1">
                <a:cs typeface="Calibri Light"/>
              </a:rPr>
              <a:t>kubectl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describe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service</a:t>
            </a:r>
            <a:r>
              <a:rPr lang="cs-CZ">
                <a:cs typeface="Calibri Light"/>
              </a:rPr>
              <a:t> azure-</a:t>
            </a:r>
            <a:r>
              <a:rPr lang="cs-CZ" err="1">
                <a:cs typeface="Calibri Light"/>
              </a:rPr>
              <a:t>vote</a:t>
            </a:r>
            <a:r>
              <a:rPr lang="cs-CZ">
                <a:cs typeface="Calibri Light"/>
              </a:rPr>
              <a:t>-front</a:t>
            </a:r>
          </a:p>
          <a:p>
            <a:r>
              <a:rPr lang="cs-CZ">
                <a:cs typeface="Calibri Light"/>
              </a:rPr>
              <a:t>Azure </a:t>
            </a:r>
            <a:r>
              <a:rPr lang="cs-CZ" err="1">
                <a:cs typeface="Calibri Light"/>
              </a:rPr>
              <a:t>portal</a:t>
            </a:r>
            <a:r>
              <a:rPr lang="cs-CZ">
                <a:cs typeface="Calibri Light"/>
              </a:rPr>
              <a:t>/AKS/</a:t>
            </a:r>
            <a:r>
              <a:rPr lang="cs-CZ" err="1">
                <a:cs typeface="Calibri Light"/>
              </a:rPr>
              <a:t>Workloads</a:t>
            </a:r>
            <a:endParaRPr lang="cs-CZ">
              <a:cs typeface="Calibri Light"/>
            </a:endParaRPr>
          </a:p>
          <a:p>
            <a:pPr marL="385445" lvl="1" indent="-128270"/>
            <a:r>
              <a:rPr lang="cs-CZ" err="1">
                <a:cs typeface="Calibri Light"/>
              </a:rPr>
              <a:t>Deployments</a:t>
            </a:r>
            <a:r>
              <a:rPr lang="cs-CZ">
                <a:cs typeface="Calibri Light"/>
              </a:rPr>
              <a:t>, </a:t>
            </a:r>
            <a:r>
              <a:rPr lang="cs-CZ" err="1">
                <a:cs typeface="Calibri Light"/>
              </a:rPr>
              <a:t>Pods</a:t>
            </a:r>
            <a:r>
              <a:rPr lang="cs-CZ">
                <a:cs typeface="Calibri Light"/>
              </a:rPr>
              <a:t>, </a:t>
            </a:r>
            <a:r>
              <a:rPr lang="cs-CZ" err="1">
                <a:cs typeface="Calibri Light"/>
              </a:rPr>
              <a:t>Replica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Sets</a:t>
            </a:r>
            <a:endParaRPr lang="cs-CZ">
              <a:cs typeface="Calibri Light"/>
            </a:endParaRPr>
          </a:p>
          <a:p>
            <a:endParaRPr lang="cs-CZ">
              <a:cs typeface="Calibri Light"/>
            </a:endParaRPr>
          </a:p>
        </p:txBody>
      </p:sp>
      <p:pic>
        <p:nvPicPr>
          <p:cNvPr id="6" name="Obrázek 6">
            <a:extLst>
              <a:ext uri="{FF2B5EF4-FFF2-40B4-BE49-F238E27FC236}">
                <a16:creationId xmlns:a16="http://schemas.microsoft.com/office/drawing/2014/main" id="{CD520797-2DBB-C912-CBE0-5AB48AD87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575" y="166688"/>
            <a:ext cx="91440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47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56C34B9-D586-A581-197C-8F8537925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>
                <a:cs typeface="Calibri"/>
              </a:rPr>
              <a:t>Vzorová aplikace</a:t>
            </a:r>
            <a:endParaRPr lang="cs-CZ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A484584-C212-34A0-F19B-1424E8BE5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8" cy="3385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>
                <a:cs typeface="Calibri Light"/>
              </a:rPr>
              <a:t>YAML soubor azure-vote.yaml</a:t>
            </a:r>
            <a:endParaRPr lang="cs-CZ"/>
          </a:p>
          <a:p>
            <a:endParaRPr lang="cs-CZ">
              <a:cs typeface="Calibri Light"/>
            </a:endParaRPr>
          </a:p>
          <a:p>
            <a:endParaRPr lang="cs-CZ">
              <a:cs typeface="Calibri Light"/>
            </a:endParaRPr>
          </a:p>
        </p:txBody>
      </p:sp>
      <p:pic>
        <p:nvPicPr>
          <p:cNvPr id="6" name="Obrázek 6">
            <a:extLst>
              <a:ext uri="{FF2B5EF4-FFF2-40B4-BE49-F238E27FC236}">
                <a16:creationId xmlns:a16="http://schemas.microsoft.com/office/drawing/2014/main" id="{CD520797-2DBB-C912-CBE0-5AB48AD87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575" y="166688"/>
            <a:ext cx="91440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08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BD0D9E6-D1F3-A921-7B0D-794734EB9A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t"/>
          <a:lstStyle/>
          <a:p>
            <a:r>
              <a:rPr lang="cs-CZ">
                <a:cs typeface="Calibri"/>
              </a:rPr>
              <a:t>Azure </a:t>
            </a:r>
            <a:r>
              <a:rPr lang="cs-CZ" err="1">
                <a:cs typeface="Calibri"/>
              </a:rPr>
              <a:t>Kubernetes</a:t>
            </a:r>
            <a:r>
              <a:rPr lang="cs-CZ">
                <a:cs typeface="Calibri"/>
              </a:rPr>
              <a:t> </a:t>
            </a:r>
            <a:r>
              <a:rPr lang="cs-CZ" err="1">
                <a:cs typeface="Calibri"/>
              </a:rPr>
              <a:t>Service</a:t>
            </a:r>
            <a:r>
              <a:rPr lang="cs-CZ">
                <a:cs typeface="Calibri"/>
              </a:rPr>
              <a:t> II</a:t>
            </a:r>
            <a:endParaRPr lang="cs-CZ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852E6BF-F18E-5F72-2E51-E5EB810F92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lIns="91440" tIns="45720" rIns="91440" bIns="45720" anchor="t"/>
          <a:lstStyle/>
          <a:p>
            <a:r>
              <a:rPr lang="cs-CZ" sz="1000">
                <a:cs typeface="Calibri"/>
              </a:rPr>
              <a:t>Vysoká dostupnost</a:t>
            </a:r>
          </a:p>
          <a:p>
            <a:r>
              <a:rPr lang="cs-CZ" sz="1000">
                <a:cs typeface="Calibri"/>
              </a:rPr>
              <a:t>Škálování</a:t>
            </a:r>
          </a:p>
          <a:p>
            <a:r>
              <a:rPr lang="cs-CZ" sz="1000">
                <a:cs typeface="Calibri"/>
              </a:rPr>
              <a:t>Nasazení a </a:t>
            </a:r>
            <a:r>
              <a:rPr lang="cs-CZ" sz="1000" err="1">
                <a:cs typeface="Calibri"/>
              </a:rPr>
              <a:t>rollback</a:t>
            </a:r>
            <a:endParaRPr lang="cs-CZ" sz="1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1160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56C34B9-D586-A581-197C-8F8537925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>
                <a:cs typeface="Calibri"/>
              </a:rPr>
              <a:t>Vysoká dostupnost</a:t>
            </a:r>
            <a:endParaRPr lang="cs-CZ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A484584-C212-34A0-F19B-1424E8BE5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8" cy="3385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>
                <a:cs typeface="Calibri Light"/>
              </a:rPr>
              <a:t>azure-</a:t>
            </a:r>
            <a:r>
              <a:rPr lang="cs-CZ" err="1">
                <a:cs typeface="Calibri Light"/>
              </a:rPr>
              <a:t>vote</a:t>
            </a:r>
            <a:r>
              <a:rPr lang="cs-CZ">
                <a:cs typeface="Calibri Light"/>
              </a:rPr>
              <a:t>-front je služba schovaná za </a:t>
            </a:r>
            <a:r>
              <a:rPr lang="cs-CZ" err="1">
                <a:cs typeface="Calibri Light"/>
              </a:rPr>
              <a:t>load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balancerem</a:t>
            </a:r>
            <a:endParaRPr lang="cs-CZ">
              <a:cs typeface="Calibri Light"/>
            </a:endParaRPr>
          </a:p>
          <a:p>
            <a:r>
              <a:rPr lang="cs-CZ">
                <a:cs typeface="Calibri Light"/>
              </a:rPr>
              <a:t>V </a:t>
            </a:r>
            <a:r>
              <a:rPr lang="cs-CZ" err="1">
                <a:cs typeface="Calibri Light"/>
              </a:rPr>
              <a:t>YAMLu</a:t>
            </a:r>
            <a:r>
              <a:rPr lang="cs-CZ">
                <a:cs typeface="Calibri Light"/>
              </a:rPr>
              <a:t> v </a:t>
            </a:r>
            <a:r>
              <a:rPr lang="cs-CZ" err="1">
                <a:cs typeface="Calibri Light"/>
              </a:rPr>
              <a:t>deploymentu</a:t>
            </a:r>
            <a:r>
              <a:rPr lang="cs-CZ">
                <a:cs typeface="Calibri Light"/>
              </a:rPr>
              <a:t> </a:t>
            </a:r>
            <a:r>
              <a:rPr lang="cs-CZ">
                <a:ea typeface="+mj-lt"/>
                <a:cs typeface="+mj-lt"/>
              </a:rPr>
              <a:t>azure-</a:t>
            </a:r>
            <a:r>
              <a:rPr lang="cs-CZ" err="1">
                <a:ea typeface="+mj-lt"/>
                <a:cs typeface="+mj-lt"/>
              </a:rPr>
              <a:t>vote</a:t>
            </a:r>
            <a:r>
              <a:rPr lang="cs-CZ">
                <a:ea typeface="+mj-lt"/>
                <a:cs typeface="+mj-lt"/>
              </a:rPr>
              <a:t>-front </a:t>
            </a:r>
            <a:r>
              <a:rPr lang="cs-CZ">
                <a:cs typeface="Calibri Light"/>
              </a:rPr>
              <a:t>zvýšíme počet replik na 2</a:t>
            </a:r>
          </a:p>
          <a:p>
            <a:r>
              <a:rPr lang="cs-CZ" err="1">
                <a:cs typeface="Calibri Light"/>
              </a:rPr>
              <a:t>kubectl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apply</a:t>
            </a:r>
            <a:r>
              <a:rPr lang="cs-CZ">
                <a:cs typeface="Calibri Light"/>
              </a:rPr>
              <a:t> -f azure-</a:t>
            </a:r>
            <a:r>
              <a:rPr lang="cs-CZ" err="1">
                <a:cs typeface="Calibri Light"/>
              </a:rPr>
              <a:t>vote.yaml</a:t>
            </a:r>
            <a:endParaRPr lang="cs-CZ">
              <a:cs typeface="Calibri Light"/>
            </a:endParaRPr>
          </a:p>
          <a:p>
            <a:r>
              <a:rPr lang="cs-CZ" err="1">
                <a:cs typeface="Calibri Light"/>
              </a:rPr>
              <a:t>kubectl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get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service</a:t>
            </a:r>
            <a:r>
              <a:rPr lang="cs-CZ">
                <a:cs typeface="Calibri Light"/>
              </a:rPr>
              <a:t> azure-</a:t>
            </a:r>
            <a:r>
              <a:rPr lang="cs-CZ" err="1">
                <a:cs typeface="Calibri Light"/>
              </a:rPr>
              <a:t>vote</a:t>
            </a:r>
            <a:r>
              <a:rPr lang="cs-CZ">
                <a:cs typeface="Calibri Light"/>
              </a:rPr>
              <a:t>-front # zjistíme adresu</a:t>
            </a:r>
          </a:p>
          <a:p>
            <a:r>
              <a:rPr lang="cs-CZ" err="1">
                <a:cs typeface="Calibri Light"/>
              </a:rPr>
              <a:t>firefox</a:t>
            </a:r>
            <a:r>
              <a:rPr lang="cs-CZ">
                <a:cs typeface="Calibri Light"/>
              </a:rPr>
              <a:t> &lt;adresa&gt;</a:t>
            </a:r>
          </a:p>
          <a:p>
            <a:r>
              <a:rPr lang="cs-CZ" err="1">
                <a:cs typeface="Calibri Light"/>
              </a:rPr>
              <a:t>kubectl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get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pods</a:t>
            </a:r>
            <a:endParaRPr lang="cs-CZ">
              <a:cs typeface="Calibri Light"/>
            </a:endParaRPr>
          </a:p>
          <a:p>
            <a:r>
              <a:rPr lang="cs-CZ" err="1">
                <a:ea typeface="+mj-lt"/>
                <a:cs typeface="+mj-lt"/>
              </a:rPr>
              <a:t>kubectl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delete</a:t>
            </a:r>
            <a:r>
              <a:rPr lang="cs-CZ">
                <a:ea typeface="+mj-lt"/>
                <a:cs typeface="+mj-lt"/>
              </a:rPr>
              <a:t> pod &lt;</a:t>
            </a:r>
            <a:r>
              <a:rPr lang="cs-CZ" err="1">
                <a:ea typeface="+mj-lt"/>
                <a:cs typeface="+mj-lt"/>
              </a:rPr>
              <a:t>pod_name</a:t>
            </a:r>
            <a:r>
              <a:rPr lang="cs-CZ">
                <a:ea typeface="+mj-lt"/>
                <a:cs typeface="+mj-lt"/>
              </a:rPr>
              <a:t>&gt;</a:t>
            </a:r>
          </a:p>
          <a:p>
            <a:r>
              <a:rPr lang="cs-CZ" err="1">
                <a:ea typeface="+mj-lt"/>
                <a:cs typeface="+mj-lt"/>
              </a:rPr>
              <a:t>firefox</a:t>
            </a:r>
            <a:r>
              <a:rPr lang="cs-CZ">
                <a:ea typeface="+mj-lt"/>
                <a:cs typeface="+mj-lt"/>
              </a:rPr>
              <a:t> &lt;adresa&gt; # stále jede</a:t>
            </a:r>
            <a:endParaRPr lang="en-US">
              <a:ea typeface="+mj-lt"/>
              <a:cs typeface="+mj-lt"/>
            </a:endParaRPr>
          </a:p>
          <a:p>
            <a:r>
              <a:rPr lang="cs-CZ" err="1">
                <a:cs typeface="Calibri Light"/>
              </a:rPr>
              <a:t>kubectl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get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pods</a:t>
            </a:r>
            <a:r>
              <a:rPr lang="cs-CZ">
                <a:cs typeface="Calibri Light"/>
              </a:rPr>
              <a:t> # </a:t>
            </a:r>
            <a:r>
              <a:rPr lang="cs-CZ" err="1">
                <a:cs typeface="Calibri Light"/>
              </a:rPr>
              <a:t>kubernetes</a:t>
            </a:r>
            <a:r>
              <a:rPr lang="cs-CZ">
                <a:cs typeface="Calibri Light"/>
              </a:rPr>
              <a:t> si sám spustil chybějící pod</a:t>
            </a:r>
          </a:p>
          <a:p>
            <a:r>
              <a:rPr lang="cs-CZ">
                <a:cs typeface="Calibri Light"/>
              </a:rPr>
              <a:t>Počet replik upravíme zpět na 1</a:t>
            </a:r>
          </a:p>
          <a:p>
            <a:r>
              <a:rPr lang="cs-CZ" err="1">
                <a:ea typeface="+mj-lt"/>
                <a:cs typeface="+mj-lt"/>
              </a:rPr>
              <a:t>kubectl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apply</a:t>
            </a:r>
            <a:r>
              <a:rPr lang="cs-CZ">
                <a:ea typeface="+mj-lt"/>
                <a:cs typeface="+mj-lt"/>
              </a:rPr>
              <a:t> -f azure-</a:t>
            </a:r>
            <a:r>
              <a:rPr lang="cs-CZ" err="1">
                <a:ea typeface="+mj-lt"/>
                <a:cs typeface="+mj-lt"/>
              </a:rPr>
              <a:t>vote.yaml</a:t>
            </a:r>
          </a:p>
          <a:p>
            <a:r>
              <a:rPr lang="cs-CZ" err="1">
                <a:cs typeface="Calibri Light"/>
              </a:rPr>
              <a:t>kubectl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get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pods</a:t>
            </a:r>
            <a:r>
              <a:rPr lang="cs-CZ">
                <a:cs typeface="Calibri Light"/>
              </a:rPr>
              <a:t> # STATUS </a:t>
            </a:r>
            <a:r>
              <a:rPr lang="cs-CZ" err="1">
                <a:cs typeface="Calibri Light"/>
              </a:rPr>
              <a:t>Terminating</a:t>
            </a:r>
          </a:p>
        </p:txBody>
      </p:sp>
      <p:pic>
        <p:nvPicPr>
          <p:cNvPr id="6" name="Obrázek 6">
            <a:extLst>
              <a:ext uri="{FF2B5EF4-FFF2-40B4-BE49-F238E27FC236}">
                <a16:creationId xmlns:a16="http://schemas.microsoft.com/office/drawing/2014/main" id="{CD520797-2DBB-C912-CBE0-5AB48AD87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575" y="166688"/>
            <a:ext cx="91440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892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56C34B9-D586-A581-197C-8F8537925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>
                <a:cs typeface="Calibri"/>
              </a:rPr>
              <a:t>Škálování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A484584-C212-34A0-F19B-1424E8BE5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8" cy="338598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cs-CZ">
                <a:ea typeface="+mj-lt"/>
                <a:cs typeface="+mj-lt"/>
              </a:rPr>
              <a:t>Manuální škálování:</a:t>
            </a:r>
          </a:p>
          <a:p>
            <a:pPr marL="385445" lvl="1" indent="-128270"/>
            <a:r>
              <a:rPr lang="cs-CZ" err="1">
                <a:ea typeface="+mj-lt"/>
                <a:cs typeface="+mj-lt"/>
              </a:rPr>
              <a:t>kubectl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scale</a:t>
            </a:r>
            <a:r>
              <a:rPr lang="cs-CZ">
                <a:ea typeface="+mj-lt"/>
                <a:cs typeface="+mj-lt"/>
              </a:rPr>
              <a:t> --</a:t>
            </a:r>
            <a:r>
              <a:rPr lang="cs-CZ" err="1">
                <a:ea typeface="+mj-lt"/>
                <a:cs typeface="+mj-lt"/>
              </a:rPr>
              <a:t>replicas</a:t>
            </a:r>
            <a:r>
              <a:rPr lang="cs-CZ">
                <a:ea typeface="+mj-lt"/>
                <a:cs typeface="+mj-lt"/>
              </a:rPr>
              <a:t>=2 </a:t>
            </a:r>
            <a:r>
              <a:rPr lang="cs-CZ" err="1">
                <a:ea typeface="+mj-lt"/>
                <a:cs typeface="+mj-lt"/>
              </a:rPr>
              <a:t>deployment</a:t>
            </a:r>
            <a:r>
              <a:rPr lang="cs-CZ">
                <a:ea typeface="+mj-lt"/>
                <a:cs typeface="+mj-lt"/>
              </a:rPr>
              <a:t>/azure-</a:t>
            </a:r>
            <a:r>
              <a:rPr lang="cs-CZ" err="1">
                <a:ea typeface="+mj-lt"/>
                <a:cs typeface="+mj-lt"/>
              </a:rPr>
              <a:t>vote</a:t>
            </a:r>
            <a:r>
              <a:rPr lang="cs-CZ">
                <a:ea typeface="+mj-lt"/>
                <a:cs typeface="+mj-lt"/>
              </a:rPr>
              <a:t>-front</a:t>
            </a:r>
            <a:endParaRPr lang="cs-CZ">
              <a:cs typeface="Calibri Light"/>
            </a:endParaRPr>
          </a:p>
          <a:p>
            <a:pPr marL="385445" lvl="1" indent="-128270"/>
            <a:r>
              <a:rPr lang="cs-CZ" err="1">
                <a:cs typeface="Calibri Light"/>
              </a:rPr>
              <a:t>kubectl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get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pods</a:t>
            </a:r>
            <a:endParaRPr lang="cs-CZ">
              <a:cs typeface="Calibri Light"/>
            </a:endParaRPr>
          </a:p>
          <a:p>
            <a:endParaRPr lang="cs-CZ">
              <a:cs typeface="Calibri Light"/>
            </a:endParaRPr>
          </a:p>
          <a:p>
            <a:r>
              <a:rPr lang="cs-CZ" err="1">
                <a:cs typeface="Calibri Light"/>
              </a:rPr>
              <a:t>Autoscaling</a:t>
            </a:r>
            <a:r>
              <a:rPr lang="cs-CZ">
                <a:cs typeface="Calibri Light"/>
              </a:rPr>
              <a:t>:</a:t>
            </a:r>
          </a:p>
          <a:p>
            <a:pPr marL="385445" lvl="1" indent="-128270"/>
            <a:r>
              <a:rPr lang="cs-CZ" err="1">
                <a:ea typeface="+mj-lt"/>
                <a:cs typeface="+mj-lt"/>
              </a:rPr>
              <a:t>az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aks</a:t>
            </a:r>
            <a:r>
              <a:rPr lang="cs-CZ">
                <a:ea typeface="+mj-lt"/>
                <a:cs typeface="+mj-lt"/>
              </a:rPr>
              <a:t> show --</a:t>
            </a:r>
            <a:r>
              <a:rPr lang="cs-CZ" err="1">
                <a:ea typeface="+mj-lt"/>
                <a:cs typeface="+mj-lt"/>
              </a:rPr>
              <a:t>resource-group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Engel</a:t>
            </a:r>
            <a:r>
              <a:rPr lang="cs-CZ">
                <a:ea typeface="+mj-lt"/>
                <a:cs typeface="+mj-lt"/>
              </a:rPr>
              <a:t> --</a:t>
            </a:r>
            <a:r>
              <a:rPr lang="cs-CZ" err="1">
                <a:ea typeface="+mj-lt"/>
                <a:cs typeface="+mj-lt"/>
              </a:rPr>
              <a:t>name</a:t>
            </a:r>
            <a:r>
              <a:rPr lang="cs-CZ">
                <a:ea typeface="+mj-lt"/>
                <a:cs typeface="+mj-lt"/>
              </a:rPr>
              <a:t> aks01 --</a:t>
            </a:r>
            <a:r>
              <a:rPr lang="cs-CZ" err="1">
                <a:ea typeface="+mj-lt"/>
                <a:cs typeface="+mj-lt"/>
              </a:rPr>
              <a:t>query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kubernetesVersion</a:t>
            </a:r>
            <a:r>
              <a:rPr lang="cs-CZ">
                <a:ea typeface="+mj-lt"/>
                <a:cs typeface="+mj-lt"/>
              </a:rPr>
              <a:t> # &gt; 1.10 =&gt; </a:t>
            </a:r>
            <a:r>
              <a:rPr lang="cs-CZ" err="1">
                <a:ea typeface="+mj-lt"/>
                <a:cs typeface="+mj-lt"/>
              </a:rPr>
              <a:t>Metric</a:t>
            </a:r>
            <a:r>
              <a:rPr lang="cs-CZ">
                <a:ea typeface="+mj-lt"/>
                <a:cs typeface="+mj-lt"/>
              </a:rPr>
              <a:t> Server </a:t>
            </a:r>
            <a:r>
              <a:rPr lang="cs-CZ" err="1">
                <a:ea typeface="+mj-lt"/>
                <a:cs typeface="+mj-lt"/>
              </a:rPr>
              <a:t>installed</a:t>
            </a:r>
            <a:endParaRPr lang="cs-CZ">
              <a:ea typeface="+mj-lt"/>
              <a:cs typeface="+mj-lt"/>
            </a:endParaRPr>
          </a:p>
          <a:p>
            <a:pPr marL="385445" lvl="1" indent="-128270"/>
            <a:r>
              <a:rPr lang="cs-CZ">
                <a:cs typeface="Calibri Light" panose="020F0302020204030204"/>
              </a:rPr>
              <a:t>more azure-</a:t>
            </a:r>
            <a:r>
              <a:rPr lang="cs-CZ" err="1">
                <a:cs typeface="Calibri Light" panose="020F0302020204030204"/>
              </a:rPr>
              <a:t>vote.yaml</a:t>
            </a:r>
            <a:r>
              <a:rPr lang="cs-CZ">
                <a:cs typeface="Calibri Light" panose="020F0302020204030204"/>
              </a:rPr>
              <a:t> # </a:t>
            </a:r>
            <a:r>
              <a:rPr lang="cs-CZ" err="1">
                <a:cs typeface="Calibri Light" panose="020F0302020204030204"/>
              </a:rPr>
              <a:t>resources</a:t>
            </a:r>
            <a:r>
              <a:rPr lang="cs-CZ">
                <a:cs typeface="Calibri Light" panose="020F0302020204030204"/>
              </a:rPr>
              <a:t>/</a:t>
            </a:r>
            <a:r>
              <a:rPr lang="cs-CZ" err="1">
                <a:cs typeface="Calibri Light" panose="020F0302020204030204"/>
              </a:rPr>
              <a:t>requests</a:t>
            </a:r>
            <a:r>
              <a:rPr lang="cs-CZ">
                <a:cs typeface="Calibri Light" panose="020F0302020204030204"/>
              </a:rPr>
              <a:t>, </a:t>
            </a:r>
            <a:r>
              <a:rPr lang="cs-CZ" err="1">
                <a:cs typeface="Calibri Light" panose="020F0302020204030204"/>
              </a:rPr>
              <a:t>resources</a:t>
            </a:r>
            <a:r>
              <a:rPr lang="cs-CZ">
                <a:cs typeface="Calibri Light" panose="020F0302020204030204"/>
              </a:rPr>
              <a:t>/</a:t>
            </a:r>
            <a:r>
              <a:rPr lang="cs-CZ" err="1">
                <a:cs typeface="Calibri Light" panose="020F0302020204030204"/>
              </a:rPr>
              <a:t>limits</a:t>
            </a:r>
            <a:endParaRPr lang="cs-CZ">
              <a:cs typeface="Calibri Light" panose="020F0302020204030204"/>
            </a:endParaRPr>
          </a:p>
          <a:p>
            <a:pPr marL="385445" lvl="1" indent="-128270"/>
            <a:r>
              <a:rPr lang="cs-CZ" err="1">
                <a:ea typeface="+mj-lt"/>
                <a:cs typeface="+mj-lt"/>
              </a:rPr>
              <a:t>kubectl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autoscale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deployment</a:t>
            </a:r>
            <a:r>
              <a:rPr lang="cs-CZ">
                <a:ea typeface="+mj-lt"/>
                <a:cs typeface="+mj-lt"/>
              </a:rPr>
              <a:t> azure-</a:t>
            </a:r>
            <a:r>
              <a:rPr lang="cs-CZ" err="1">
                <a:ea typeface="+mj-lt"/>
                <a:cs typeface="+mj-lt"/>
              </a:rPr>
              <a:t>vote</a:t>
            </a:r>
            <a:r>
              <a:rPr lang="cs-CZ">
                <a:ea typeface="+mj-lt"/>
                <a:cs typeface="+mj-lt"/>
              </a:rPr>
              <a:t>-front --cpu-</a:t>
            </a:r>
            <a:r>
              <a:rPr lang="cs-CZ" err="1">
                <a:ea typeface="+mj-lt"/>
                <a:cs typeface="+mj-lt"/>
              </a:rPr>
              <a:t>percent</a:t>
            </a:r>
            <a:r>
              <a:rPr lang="cs-CZ">
                <a:ea typeface="+mj-lt"/>
                <a:cs typeface="+mj-lt"/>
              </a:rPr>
              <a:t>=50 --min=3 --max=10</a:t>
            </a:r>
          </a:p>
          <a:p>
            <a:pPr marL="385445" lvl="1" indent="-128270"/>
            <a:r>
              <a:rPr lang="cs-CZ">
                <a:cs typeface="Calibri Light" panose="020F0302020204030204"/>
              </a:rPr>
              <a:t>alternativně upravit azure-</a:t>
            </a:r>
            <a:r>
              <a:rPr lang="cs-CZ" err="1">
                <a:cs typeface="Calibri Light" panose="020F0302020204030204"/>
              </a:rPr>
              <a:t>vote.yaml</a:t>
            </a:r>
            <a:endParaRPr lang="cs-CZ">
              <a:cs typeface="Calibri Light" panose="020F0302020204030204"/>
            </a:endParaRPr>
          </a:p>
          <a:p>
            <a:endParaRPr lang="cs-CZ">
              <a:latin typeface="Consolas"/>
              <a:cs typeface="Calibri Light" panose="020F0302020204030204"/>
            </a:endParaRPr>
          </a:p>
          <a:p>
            <a:r>
              <a:rPr lang="cs-CZ" err="1">
                <a:latin typeface="Calibri Light"/>
                <a:cs typeface="Calibri Light"/>
              </a:rPr>
              <a:t>kubectl</a:t>
            </a:r>
            <a:r>
              <a:rPr lang="cs-CZ">
                <a:latin typeface="Calibri Light"/>
                <a:cs typeface="Calibri Light"/>
              </a:rPr>
              <a:t> </a:t>
            </a:r>
            <a:r>
              <a:rPr lang="cs-CZ" err="1">
                <a:latin typeface="Calibri Light"/>
                <a:cs typeface="Calibri Light"/>
              </a:rPr>
              <a:t>get</a:t>
            </a:r>
            <a:r>
              <a:rPr lang="cs-CZ">
                <a:latin typeface="Calibri Light"/>
                <a:cs typeface="Calibri Light"/>
              </a:rPr>
              <a:t> </a:t>
            </a:r>
            <a:r>
              <a:rPr lang="cs-CZ" err="1">
                <a:latin typeface="Calibri Light"/>
                <a:cs typeface="Calibri Light"/>
              </a:rPr>
              <a:t>hpa</a:t>
            </a:r>
            <a:endParaRPr lang="cs-CZ">
              <a:latin typeface="Calibri Light"/>
              <a:cs typeface="Calibri Light"/>
            </a:endParaRPr>
          </a:p>
          <a:p>
            <a:r>
              <a:rPr lang="cs-CZ" err="1">
                <a:latin typeface="Calibri Light"/>
                <a:cs typeface="Calibri Light"/>
              </a:rPr>
              <a:t>kubectl</a:t>
            </a:r>
            <a:r>
              <a:rPr lang="cs-CZ">
                <a:latin typeface="Calibri Light"/>
                <a:cs typeface="Calibri Light"/>
              </a:rPr>
              <a:t> </a:t>
            </a:r>
            <a:r>
              <a:rPr lang="cs-CZ" err="1">
                <a:latin typeface="Calibri Light"/>
                <a:cs typeface="Calibri Light"/>
              </a:rPr>
              <a:t>delete</a:t>
            </a:r>
            <a:r>
              <a:rPr lang="cs-CZ">
                <a:latin typeface="Calibri Light"/>
                <a:cs typeface="Calibri Light"/>
              </a:rPr>
              <a:t> </a:t>
            </a:r>
            <a:r>
              <a:rPr lang="cs-CZ" err="1">
                <a:latin typeface="Calibri Light"/>
                <a:cs typeface="Calibri Light"/>
              </a:rPr>
              <a:t>hpa</a:t>
            </a:r>
            <a:r>
              <a:rPr lang="cs-CZ">
                <a:latin typeface="Calibri Light"/>
                <a:cs typeface="Calibri Light"/>
              </a:rPr>
              <a:t> &lt;</a:t>
            </a:r>
            <a:r>
              <a:rPr lang="cs-CZ" err="1">
                <a:latin typeface="Calibri Light"/>
                <a:cs typeface="Calibri Light"/>
              </a:rPr>
              <a:t>name</a:t>
            </a:r>
            <a:r>
              <a:rPr lang="cs-CZ">
                <a:latin typeface="Calibri Light"/>
                <a:cs typeface="Calibri Light"/>
              </a:rPr>
              <a:t>&gt;</a:t>
            </a:r>
          </a:p>
          <a:p>
            <a:endParaRPr lang="cs-CZ">
              <a:latin typeface="Consolas"/>
              <a:cs typeface="Calibri Light"/>
            </a:endParaRPr>
          </a:p>
          <a:p>
            <a:r>
              <a:rPr lang="cs-CZ">
                <a:latin typeface="Calibri Light"/>
                <a:cs typeface="Calibri Light"/>
              </a:rPr>
              <a:t>Škálování nodů:</a:t>
            </a:r>
          </a:p>
          <a:p>
            <a:pPr marL="385445" lvl="1" indent="-128270"/>
            <a:r>
              <a:rPr lang="cs-CZ" err="1">
                <a:ea typeface="+mj-lt"/>
                <a:cs typeface="+mj-lt"/>
              </a:rPr>
              <a:t>az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aks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scale</a:t>
            </a:r>
            <a:r>
              <a:rPr lang="cs-CZ">
                <a:ea typeface="+mj-lt"/>
                <a:cs typeface="+mj-lt"/>
              </a:rPr>
              <a:t> --</a:t>
            </a:r>
            <a:r>
              <a:rPr lang="cs-CZ" err="1">
                <a:ea typeface="+mj-lt"/>
                <a:cs typeface="+mj-lt"/>
              </a:rPr>
              <a:t>resource-group</a:t>
            </a:r>
            <a:r>
              <a:rPr lang="cs-CZ">
                <a:ea typeface="+mj-lt"/>
                <a:cs typeface="+mj-lt"/>
              </a:rPr>
              <a:t> &lt;</a:t>
            </a:r>
            <a:r>
              <a:rPr lang="cs-CZ" err="1">
                <a:ea typeface="+mj-lt"/>
                <a:cs typeface="+mj-lt"/>
              </a:rPr>
              <a:t>resource_group</a:t>
            </a:r>
            <a:r>
              <a:rPr lang="cs-CZ">
                <a:ea typeface="+mj-lt"/>
                <a:cs typeface="+mj-lt"/>
              </a:rPr>
              <a:t>&gt; --</a:t>
            </a:r>
            <a:r>
              <a:rPr lang="cs-CZ" err="1">
                <a:ea typeface="+mj-lt"/>
                <a:cs typeface="+mj-lt"/>
              </a:rPr>
              <a:t>name</a:t>
            </a:r>
            <a:r>
              <a:rPr lang="cs-CZ">
                <a:ea typeface="+mj-lt"/>
                <a:cs typeface="+mj-lt"/>
              </a:rPr>
              <a:t> &lt;cluster&gt;  --node-</a:t>
            </a:r>
            <a:r>
              <a:rPr lang="cs-CZ" err="1">
                <a:ea typeface="+mj-lt"/>
                <a:cs typeface="+mj-lt"/>
              </a:rPr>
              <a:t>count</a:t>
            </a:r>
            <a:r>
              <a:rPr lang="cs-CZ">
                <a:ea typeface="+mj-lt"/>
                <a:cs typeface="+mj-lt"/>
              </a:rPr>
              <a:t> 3</a:t>
            </a:r>
            <a:endParaRPr lang="cs-CZ">
              <a:latin typeface="Consolas"/>
              <a:cs typeface="Calibri Light"/>
            </a:endParaRPr>
          </a:p>
        </p:txBody>
      </p:sp>
      <p:pic>
        <p:nvPicPr>
          <p:cNvPr id="6" name="Obrázek 6">
            <a:extLst>
              <a:ext uri="{FF2B5EF4-FFF2-40B4-BE49-F238E27FC236}">
                <a16:creationId xmlns:a16="http://schemas.microsoft.com/office/drawing/2014/main" id="{CD520797-2DBB-C912-CBE0-5AB48AD87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575" y="166688"/>
            <a:ext cx="91440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87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56C34B9-D586-A581-197C-8F8537925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>
                <a:cs typeface="Calibri"/>
              </a:rPr>
              <a:t>YAML: </a:t>
            </a:r>
            <a:r>
              <a:rPr lang="cs-CZ" err="1">
                <a:cs typeface="Calibri"/>
              </a:rPr>
              <a:t>Horizontal</a:t>
            </a:r>
            <a:r>
              <a:rPr lang="cs-CZ">
                <a:cs typeface="Calibri"/>
              </a:rPr>
              <a:t> Pod </a:t>
            </a:r>
            <a:r>
              <a:rPr lang="cs-CZ" err="1">
                <a:cs typeface="Calibri"/>
              </a:rPr>
              <a:t>Autoscaler</a:t>
            </a:r>
            <a:endParaRPr lang="cs-CZ" err="1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A484584-C212-34A0-F19B-1424E8BE5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8" cy="3385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 err="1">
                <a:latin typeface="Consolas"/>
                <a:ea typeface="+mj-lt"/>
                <a:cs typeface="+mj-lt"/>
              </a:rPr>
              <a:t>apiVersion</a:t>
            </a:r>
            <a:r>
              <a:rPr lang="cs-CZ">
                <a:latin typeface="Consolas"/>
                <a:ea typeface="+mj-lt"/>
                <a:cs typeface="+mj-lt"/>
              </a:rPr>
              <a:t>: </a:t>
            </a:r>
            <a:r>
              <a:rPr lang="cs-CZ" err="1">
                <a:latin typeface="Consolas"/>
                <a:ea typeface="+mj-lt"/>
                <a:cs typeface="+mj-lt"/>
              </a:rPr>
              <a:t>autoscaling</a:t>
            </a:r>
            <a:r>
              <a:rPr lang="cs-CZ">
                <a:latin typeface="Consolas"/>
                <a:ea typeface="+mj-lt"/>
                <a:cs typeface="+mj-lt"/>
              </a:rPr>
              <a:t>/v1</a:t>
            </a:r>
            <a:br>
              <a:rPr lang="cs-CZ">
                <a:latin typeface="Consolas"/>
                <a:ea typeface="+mj-lt"/>
                <a:cs typeface="+mj-lt"/>
              </a:rPr>
            </a:br>
            <a:r>
              <a:rPr lang="cs-CZ" err="1">
                <a:latin typeface="Consolas"/>
                <a:ea typeface="+mj-lt"/>
                <a:cs typeface="+mj-lt"/>
              </a:rPr>
              <a:t>kind</a:t>
            </a:r>
            <a:r>
              <a:rPr lang="cs-CZ">
                <a:latin typeface="Consolas"/>
                <a:ea typeface="+mj-lt"/>
                <a:cs typeface="+mj-lt"/>
              </a:rPr>
              <a:t>: </a:t>
            </a:r>
            <a:r>
              <a:rPr lang="cs-CZ" err="1">
                <a:latin typeface="Consolas"/>
                <a:ea typeface="+mj-lt"/>
                <a:cs typeface="+mj-lt"/>
              </a:rPr>
              <a:t>HorizontalPodAutoscaler</a:t>
            </a:r>
            <a:br>
              <a:rPr lang="cs-CZ">
                <a:latin typeface="Consolas"/>
                <a:ea typeface="+mj-lt"/>
                <a:cs typeface="+mj-lt"/>
              </a:rPr>
            </a:br>
            <a:r>
              <a:rPr lang="cs-CZ">
                <a:latin typeface="Consolas"/>
                <a:ea typeface="+mj-lt"/>
                <a:cs typeface="+mj-lt"/>
              </a:rPr>
              <a:t>metadata</a:t>
            </a:r>
            <a:r>
              <a:rPr lang="cs-CZ">
                <a:latin typeface="Consolas"/>
                <a:cs typeface="Calibri Light"/>
              </a:rPr>
              <a:t>:</a:t>
            </a:r>
            <a:br>
              <a:rPr lang="cs-CZ">
                <a:latin typeface="Consolas"/>
                <a:cs typeface="Calibri Light"/>
              </a:rPr>
            </a:br>
            <a:r>
              <a:rPr lang="cs-CZ">
                <a:latin typeface="Consolas"/>
                <a:cs typeface="Calibri Light"/>
              </a:rPr>
              <a:t>  </a:t>
            </a:r>
            <a:r>
              <a:rPr lang="cs-CZ" err="1">
                <a:latin typeface="Consolas"/>
                <a:ea typeface="+mj-lt"/>
                <a:cs typeface="+mj-lt"/>
              </a:rPr>
              <a:t>name</a:t>
            </a:r>
            <a:r>
              <a:rPr lang="cs-CZ">
                <a:latin typeface="Consolas"/>
                <a:ea typeface="+mj-lt"/>
                <a:cs typeface="+mj-lt"/>
              </a:rPr>
              <a:t>: azure-</a:t>
            </a:r>
            <a:r>
              <a:rPr lang="cs-CZ" err="1">
                <a:latin typeface="Consolas"/>
                <a:ea typeface="+mj-lt"/>
                <a:cs typeface="+mj-lt"/>
              </a:rPr>
              <a:t>vote</a:t>
            </a:r>
            <a:r>
              <a:rPr lang="cs-CZ">
                <a:latin typeface="Consolas"/>
                <a:ea typeface="+mj-lt"/>
                <a:cs typeface="+mj-lt"/>
              </a:rPr>
              <a:t>-front-</a:t>
            </a:r>
            <a:r>
              <a:rPr lang="cs-CZ" err="1">
                <a:latin typeface="Consolas"/>
                <a:ea typeface="+mj-lt"/>
                <a:cs typeface="+mj-lt"/>
              </a:rPr>
              <a:t>hpa</a:t>
            </a:r>
            <a:br>
              <a:rPr lang="cs-CZ">
                <a:latin typeface="Consolas"/>
                <a:ea typeface="+mj-lt"/>
                <a:cs typeface="+mj-lt"/>
              </a:rPr>
            </a:br>
            <a:r>
              <a:rPr lang="cs-CZ" err="1">
                <a:latin typeface="Consolas"/>
                <a:ea typeface="+mj-lt"/>
                <a:cs typeface="+mj-lt"/>
              </a:rPr>
              <a:t>spec</a:t>
            </a:r>
            <a:r>
              <a:rPr lang="cs-CZ">
                <a:latin typeface="Consolas"/>
                <a:ea typeface="+mj-lt"/>
                <a:cs typeface="+mj-lt"/>
              </a:rPr>
              <a:t>:</a:t>
            </a:r>
            <a:br>
              <a:rPr lang="cs-CZ">
                <a:latin typeface="Consolas"/>
                <a:ea typeface="+mj-lt"/>
                <a:cs typeface="+mj-lt"/>
              </a:rPr>
            </a:br>
            <a:r>
              <a:rPr lang="cs-CZ">
                <a:latin typeface="Consolas"/>
                <a:ea typeface="+mj-lt"/>
                <a:cs typeface="+mj-lt"/>
              </a:rPr>
              <a:t>  </a:t>
            </a:r>
            <a:r>
              <a:rPr lang="cs-CZ" err="1">
                <a:latin typeface="Consolas"/>
                <a:ea typeface="+mj-lt"/>
                <a:cs typeface="+mj-lt"/>
              </a:rPr>
              <a:t>maxReplicas</a:t>
            </a:r>
            <a:r>
              <a:rPr lang="cs-CZ">
                <a:latin typeface="Consolas"/>
                <a:ea typeface="+mj-lt"/>
                <a:cs typeface="+mj-lt"/>
              </a:rPr>
              <a:t>: 10 # </a:t>
            </a:r>
            <a:r>
              <a:rPr lang="cs-CZ" err="1">
                <a:latin typeface="Consolas"/>
                <a:ea typeface="+mj-lt"/>
                <a:cs typeface="+mj-lt"/>
              </a:rPr>
              <a:t>define</a:t>
            </a:r>
            <a:r>
              <a:rPr lang="cs-CZ">
                <a:latin typeface="Consolas"/>
                <a:ea typeface="+mj-lt"/>
                <a:cs typeface="+mj-lt"/>
              </a:rPr>
              <a:t> max </a:t>
            </a:r>
            <a:r>
              <a:rPr lang="cs-CZ" err="1">
                <a:latin typeface="Consolas"/>
                <a:ea typeface="+mj-lt"/>
                <a:cs typeface="+mj-lt"/>
              </a:rPr>
              <a:t>replica</a:t>
            </a:r>
            <a:r>
              <a:rPr lang="cs-CZ">
                <a:latin typeface="Consolas"/>
                <a:ea typeface="+mj-lt"/>
                <a:cs typeface="+mj-lt"/>
              </a:rPr>
              <a:t> </a:t>
            </a:r>
            <a:r>
              <a:rPr lang="cs-CZ" err="1">
                <a:latin typeface="Consolas"/>
                <a:ea typeface="+mj-lt"/>
                <a:cs typeface="+mj-lt"/>
              </a:rPr>
              <a:t>count</a:t>
            </a:r>
            <a:br>
              <a:rPr lang="cs-CZ">
                <a:latin typeface="Consolas"/>
                <a:ea typeface="+mj-lt"/>
                <a:cs typeface="+mj-lt"/>
              </a:rPr>
            </a:br>
            <a:r>
              <a:rPr lang="cs-CZ">
                <a:latin typeface="Consolas"/>
                <a:ea typeface="+mj-lt"/>
                <a:cs typeface="+mj-lt"/>
              </a:rPr>
              <a:t>  </a:t>
            </a:r>
            <a:r>
              <a:rPr lang="cs-CZ" err="1">
                <a:latin typeface="Consolas"/>
                <a:ea typeface="+mj-lt"/>
                <a:cs typeface="+mj-lt"/>
              </a:rPr>
              <a:t>minReplicas</a:t>
            </a:r>
            <a:r>
              <a:rPr lang="cs-CZ">
                <a:latin typeface="Consolas"/>
                <a:ea typeface="+mj-lt"/>
                <a:cs typeface="+mj-lt"/>
              </a:rPr>
              <a:t>: 3  </a:t>
            </a:r>
            <a:r>
              <a:rPr lang="cs-CZ">
                <a:latin typeface="Consolas"/>
                <a:cs typeface="Calibri Light" panose="020F0302020204030204"/>
              </a:rPr>
              <a:t># </a:t>
            </a:r>
            <a:r>
              <a:rPr lang="cs-CZ" err="1">
                <a:latin typeface="Consolas"/>
                <a:cs typeface="Calibri Light" panose="020F0302020204030204"/>
              </a:rPr>
              <a:t>define</a:t>
            </a:r>
            <a:r>
              <a:rPr lang="cs-CZ">
                <a:latin typeface="Consolas"/>
                <a:cs typeface="Calibri Light" panose="020F0302020204030204"/>
              </a:rPr>
              <a:t> min </a:t>
            </a:r>
            <a:r>
              <a:rPr lang="cs-CZ" err="1">
                <a:latin typeface="Consolas"/>
                <a:cs typeface="Calibri Light" panose="020F0302020204030204"/>
              </a:rPr>
              <a:t>replica</a:t>
            </a:r>
            <a:r>
              <a:rPr lang="cs-CZ">
                <a:latin typeface="Consolas"/>
                <a:cs typeface="Calibri Light" panose="020F0302020204030204"/>
              </a:rPr>
              <a:t> </a:t>
            </a:r>
            <a:r>
              <a:rPr lang="cs-CZ" err="1">
                <a:latin typeface="Consolas"/>
                <a:cs typeface="Calibri Light" panose="020F0302020204030204"/>
              </a:rPr>
              <a:t>count</a:t>
            </a:r>
            <a:br>
              <a:rPr lang="cs-CZ">
                <a:latin typeface="Consolas"/>
                <a:cs typeface="Calibri Light" panose="020F0302020204030204"/>
              </a:rPr>
            </a:br>
            <a:r>
              <a:rPr lang="cs-CZ">
                <a:latin typeface="Consolas"/>
                <a:cs typeface="Calibri Light" panose="020F0302020204030204"/>
              </a:rPr>
              <a:t>  </a:t>
            </a:r>
            <a:r>
              <a:rPr lang="cs-CZ" err="1">
                <a:latin typeface="Consolas"/>
                <a:cs typeface="Calibri Light" panose="020F0302020204030204"/>
              </a:rPr>
              <a:t>scaleTargetRef</a:t>
            </a:r>
            <a:r>
              <a:rPr lang="cs-CZ">
                <a:latin typeface="Consolas"/>
                <a:cs typeface="Calibri Light" panose="020F0302020204030204"/>
              </a:rPr>
              <a:t>:</a:t>
            </a:r>
            <a:br>
              <a:rPr lang="cs-CZ">
                <a:latin typeface="Consolas"/>
                <a:cs typeface="Calibri Light" panose="020F0302020204030204"/>
              </a:rPr>
            </a:br>
            <a:r>
              <a:rPr lang="cs-CZ">
                <a:latin typeface="Consolas"/>
                <a:cs typeface="Calibri Light" panose="020F0302020204030204"/>
              </a:rPr>
              <a:t>    </a:t>
            </a:r>
            <a:r>
              <a:rPr lang="cs-CZ" err="1">
                <a:latin typeface="Consolas"/>
                <a:cs typeface="Calibri Light" panose="020F0302020204030204"/>
              </a:rPr>
              <a:t>apiVersion</a:t>
            </a:r>
            <a:r>
              <a:rPr lang="cs-CZ">
                <a:latin typeface="Consolas"/>
                <a:cs typeface="Calibri Light" panose="020F0302020204030204"/>
              </a:rPr>
              <a:t>: </a:t>
            </a:r>
            <a:r>
              <a:rPr lang="cs-CZ" err="1">
                <a:latin typeface="Consolas"/>
                <a:cs typeface="Calibri Light" panose="020F0302020204030204"/>
              </a:rPr>
              <a:t>apps</a:t>
            </a:r>
            <a:r>
              <a:rPr lang="cs-CZ">
                <a:latin typeface="Consolas"/>
                <a:cs typeface="Calibri Light" panose="020F0302020204030204"/>
              </a:rPr>
              <a:t>/v1</a:t>
            </a:r>
            <a:br>
              <a:rPr lang="cs-CZ">
                <a:latin typeface="Consolas"/>
                <a:cs typeface="Calibri Light" panose="020F0302020204030204"/>
              </a:rPr>
            </a:br>
            <a:r>
              <a:rPr lang="cs-CZ">
                <a:latin typeface="Consolas"/>
                <a:cs typeface="Calibri Light" panose="020F0302020204030204"/>
              </a:rPr>
              <a:t>    </a:t>
            </a:r>
            <a:r>
              <a:rPr lang="cs-CZ" err="1">
                <a:latin typeface="Consolas"/>
                <a:cs typeface="Calibri Light" panose="020F0302020204030204"/>
              </a:rPr>
              <a:t>kind</a:t>
            </a:r>
            <a:r>
              <a:rPr lang="cs-CZ">
                <a:latin typeface="Consolas"/>
                <a:cs typeface="Calibri Light"/>
              </a:rPr>
              <a:t>: </a:t>
            </a:r>
            <a:r>
              <a:rPr lang="cs-CZ" err="1">
                <a:latin typeface="Consolas"/>
                <a:cs typeface="Calibri Light"/>
              </a:rPr>
              <a:t>Deployment</a:t>
            </a:r>
            <a:br>
              <a:rPr lang="cs-CZ">
                <a:latin typeface="Consolas"/>
                <a:cs typeface="Calibri Light"/>
              </a:rPr>
            </a:br>
            <a:r>
              <a:rPr lang="cs-CZ">
                <a:latin typeface="Consolas"/>
                <a:cs typeface="Calibri Light"/>
              </a:rPr>
              <a:t>    </a:t>
            </a:r>
            <a:r>
              <a:rPr lang="cs-CZ" err="1">
                <a:latin typeface="Consolas"/>
                <a:ea typeface="+mj-lt"/>
                <a:cs typeface="+mj-lt"/>
              </a:rPr>
              <a:t>name</a:t>
            </a:r>
            <a:r>
              <a:rPr lang="cs-CZ">
                <a:latin typeface="Consolas"/>
                <a:ea typeface="+mj-lt"/>
                <a:cs typeface="+mj-lt"/>
              </a:rPr>
              <a:t>: azure-</a:t>
            </a:r>
            <a:r>
              <a:rPr lang="cs-CZ" err="1">
                <a:latin typeface="Consolas"/>
                <a:ea typeface="+mj-lt"/>
                <a:cs typeface="+mj-lt"/>
              </a:rPr>
              <a:t>vote</a:t>
            </a:r>
            <a:r>
              <a:rPr lang="cs-CZ">
                <a:latin typeface="Consolas"/>
                <a:ea typeface="+mj-lt"/>
                <a:cs typeface="+mj-lt"/>
              </a:rPr>
              <a:t>-front</a:t>
            </a:r>
            <a:br>
              <a:rPr lang="cs-CZ">
                <a:latin typeface="Consolas"/>
                <a:ea typeface="+mj-lt"/>
                <a:cs typeface="+mj-lt"/>
              </a:rPr>
            </a:br>
            <a:r>
              <a:rPr lang="cs-CZ">
                <a:latin typeface="Consolas"/>
                <a:ea typeface="+mj-lt"/>
                <a:cs typeface="+mj-lt"/>
              </a:rPr>
              <a:t>  </a:t>
            </a:r>
            <a:r>
              <a:rPr lang="cs-CZ" err="1">
                <a:latin typeface="Consolas"/>
                <a:ea typeface="+mj-lt"/>
                <a:cs typeface="+mj-lt"/>
              </a:rPr>
              <a:t>targetCPUUtilizationPercentage</a:t>
            </a:r>
            <a:r>
              <a:rPr lang="cs-CZ">
                <a:latin typeface="Consolas"/>
                <a:ea typeface="+mj-lt"/>
                <a:cs typeface="+mj-lt"/>
              </a:rPr>
              <a:t>: 50 # </a:t>
            </a:r>
            <a:r>
              <a:rPr lang="cs-CZ" err="1">
                <a:latin typeface="Consolas"/>
                <a:ea typeface="+mj-lt"/>
                <a:cs typeface="+mj-lt"/>
              </a:rPr>
              <a:t>target</a:t>
            </a:r>
            <a:r>
              <a:rPr lang="cs-CZ">
                <a:latin typeface="Consolas"/>
                <a:ea typeface="+mj-lt"/>
                <a:cs typeface="+mj-lt"/>
              </a:rPr>
              <a:t> CPU </a:t>
            </a:r>
            <a:r>
              <a:rPr lang="cs-CZ" err="1">
                <a:latin typeface="Consolas"/>
                <a:ea typeface="+mj-lt"/>
                <a:cs typeface="+mj-lt"/>
              </a:rPr>
              <a:t>utilization</a:t>
            </a:r>
            <a:endParaRPr lang="cs-CZ" err="1"/>
          </a:p>
        </p:txBody>
      </p:sp>
      <p:pic>
        <p:nvPicPr>
          <p:cNvPr id="6" name="Obrázek 6">
            <a:extLst>
              <a:ext uri="{FF2B5EF4-FFF2-40B4-BE49-F238E27FC236}">
                <a16:creationId xmlns:a16="http://schemas.microsoft.com/office/drawing/2014/main" id="{CD520797-2DBB-C912-CBE0-5AB48AD87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575" y="166688"/>
            <a:ext cx="91440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76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56C34B9-D586-A581-197C-8F8537925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>
                <a:cs typeface="Calibri"/>
              </a:rPr>
              <a:t>Update aplikace</a:t>
            </a:r>
            <a:endParaRPr lang="cs-CZ" err="1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A484584-C212-34A0-F19B-1424E8BE5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176490" cy="338598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cs-CZ">
                <a:latin typeface="Calibri Light"/>
                <a:cs typeface="Calibri Light"/>
              </a:rPr>
              <a:t>cd ~</a:t>
            </a:r>
          </a:p>
          <a:p>
            <a:r>
              <a:rPr lang="cs-CZ" err="1">
                <a:ea typeface="+mj-lt"/>
                <a:cs typeface="+mj-lt"/>
              </a:rPr>
              <a:t>git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clone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>
                <a:ea typeface="+mj-lt"/>
                <a:cs typeface="+mj-lt"/>
                <a:hlinkClick r:id="rId2"/>
              </a:rPr>
              <a:t>https://github.com/Azure-Samples/azure-voting-app-redis.git</a:t>
            </a:r>
            <a:endParaRPr lang="cs-CZ">
              <a:ea typeface="+mj-lt"/>
              <a:cs typeface="+mj-lt"/>
            </a:endParaRPr>
          </a:p>
          <a:p>
            <a:r>
              <a:rPr lang="cs-CZ">
                <a:cs typeface="Calibri Light"/>
              </a:rPr>
              <a:t>cd </a:t>
            </a:r>
            <a:r>
              <a:rPr lang="cs-CZ">
                <a:ea typeface="+mj-lt"/>
                <a:cs typeface="+mj-lt"/>
              </a:rPr>
              <a:t>azure-</a:t>
            </a:r>
            <a:r>
              <a:rPr lang="cs-CZ" err="1">
                <a:ea typeface="+mj-lt"/>
                <a:cs typeface="+mj-lt"/>
              </a:rPr>
              <a:t>voting</a:t>
            </a:r>
            <a:r>
              <a:rPr lang="cs-CZ">
                <a:ea typeface="+mj-lt"/>
                <a:cs typeface="+mj-lt"/>
              </a:rPr>
              <a:t>-</a:t>
            </a:r>
            <a:r>
              <a:rPr lang="cs-CZ" err="1">
                <a:ea typeface="+mj-lt"/>
                <a:cs typeface="+mj-lt"/>
              </a:rPr>
              <a:t>app-redis</a:t>
            </a:r>
            <a:endParaRPr lang="cs-CZ">
              <a:ea typeface="+mj-lt"/>
              <a:cs typeface="+mj-lt"/>
            </a:endParaRPr>
          </a:p>
          <a:p>
            <a:r>
              <a:rPr lang="cs-CZ" err="1">
                <a:ea typeface="+mj-lt"/>
                <a:cs typeface="+mj-lt"/>
              </a:rPr>
              <a:t>vim</a:t>
            </a:r>
            <a:r>
              <a:rPr lang="cs-CZ">
                <a:ea typeface="+mj-lt"/>
                <a:cs typeface="+mj-lt"/>
              </a:rPr>
              <a:t> azure-</a:t>
            </a:r>
            <a:r>
              <a:rPr lang="cs-CZ" err="1">
                <a:ea typeface="+mj-lt"/>
                <a:cs typeface="+mj-lt"/>
              </a:rPr>
              <a:t>vote</a:t>
            </a:r>
            <a:r>
              <a:rPr lang="cs-CZ">
                <a:ea typeface="+mj-lt"/>
                <a:cs typeface="+mj-lt"/>
              </a:rPr>
              <a:t>/azure-</a:t>
            </a:r>
            <a:r>
              <a:rPr lang="cs-CZ" err="1">
                <a:ea typeface="+mj-lt"/>
                <a:cs typeface="+mj-lt"/>
              </a:rPr>
              <a:t>vote</a:t>
            </a:r>
            <a:r>
              <a:rPr lang="cs-CZ">
                <a:ea typeface="+mj-lt"/>
                <a:cs typeface="+mj-lt"/>
              </a:rPr>
              <a:t>/</a:t>
            </a:r>
            <a:r>
              <a:rPr lang="cs-CZ" err="1">
                <a:ea typeface="+mj-lt"/>
                <a:cs typeface="+mj-lt"/>
              </a:rPr>
              <a:t>config_file.cfg</a:t>
            </a:r>
            <a:endParaRPr lang="cs-CZ">
              <a:ea typeface="+mj-lt"/>
              <a:cs typeface="+mj-lt"/>
            </a:endParaRPr>
          </a:p>
          <a:p>
            <a:r>
              <a:rPr lang="cs-CZ">
                <a:cs typeface="Calibri Light"/>
              </a:rPr>
              <a:t>Upravit </a:t>
            </a:r>
            <a:r>
              <a:rPr lang="cs-CZ" err="1">
                <a:cs typeface="Calibri Light"/>
              </a:rPr>
              <a:t>Cats</a:t>
            </a:r>
            <a:r>
              <a:rPr lang="cs-CZ">
                <a:cs typeface="Calibri Light"/>
              </a:rPr>
              <a:t> a </a:t>
            </a:r>
            <a:r>
              <a:rPr lang="cs-CZ" err="1">
                <a:cs typeface="Calibri Light"/>
              </a:rPr>
              <a:t>Dogs</a:t>
            </a:r>
            <a:r>
              <a:rPr lang="cs-CZ">
                <a:cs typeface="Calibri Light"/>
              </a:rPr>
              <a:t> na něco jiného</a:t>
            </a:r>
          </a:p>
          <a:p>
            <a:r>
              <a:rPr lang="cs-CZ" err="1">
                <a:cs typeface="Calibri Light"/>
              </a:rPr>
              <a:t>sudo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apt-get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install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docker-compose</a:t>
            </a:r>
            <a:endParaRPr lang="cs-CZ">
              <a:cs typeface="Calibri Light"/>
            </a:endParaRPr>
          </a:p>
          <a:p>
            <a:r>
              <a:rPr lang="cs-CZ" err="1">
                <a:ea typeface="+mj-lt"/>
                <a:cs typeface="+mj-lt"/>
              </a:rPr>
              <a:t>docker-compose</a:t>
            </a:r>
            <a:r>
              <a:rPr lang="cs-CZ">
                <a:ea typeface="+mj-lt"/>
                <a:cs typeface="+mj-lt"/>
              </a:rPr>
              <a:t> up --build -d</a:t>
            </a:r>
          </a:p>
          <a:p>
            <a:r>
              <a:rPr lang="cs-CZ" err="1">
                <a:cs typeface="Calibri Light"/>
              </a:rPr>
              <a:t>firefox</a:t>
            </a:r>
            <a:r>
              <a:rPr lang="cs-CZ">
                <a:cs typeface="Calibri Light"/>
              </a:rPr>
              <a:t> localhost:8080</a:t>
            </a:r>
          </a:p>
          <a:p>
            <a:r>
              <a:rPr lang="cs-CZ" err="1">
                <a:ea typeface="+mj-lt"/>
                <a:cs typeface="+mj-lt"/>
              </a:rPr>
              <a:t>docker</a:t>
            </a:r>
            <a:r>
              <a:rPr lang="cs-CZ">
                <a:ea typeface="+mj-lt"/>
                <a:cs typeface="+mj-lt"/>
              </a:rPr>
              <a:t> tag mcr.microsoft.com/</a:t>
            </a:r>
            <a:r>
              <a:rPr lang="cs-CZ" err="1">
                <a:ea typeface="+mj-lt"/>
                <a:cs typeface="+mj-lt"/>
              </a:rPr>
              <a:t>azuredocs</a:t>
            </a:r>
            <a:r>
              <a:rPr lang="cs-CZ">
                <a:ea typeface="+mj-lt"/>
                <a:cs typeface="+mj-lt"/>
              </a:rPr>
              <a:t>/azure-vote-front:v1 </a:t>
            </a:r>
            <a:r>
              <a:rPr lang="cs-CZ" err="1">
                <a:ea typeface="+mj-lt"/>
                <a:cs typeface="+mj-lt"/>
              </a:rPr>
              <a:t>kamilvratny</a:t>
            </a:r>
            <a:r>
              <a:rPr lang="cs-CZ">
                <a:ea typeface="+mj-lt"/>
                <a:cs typeface="+mj-lt"/>
              </a:rPr>
              <a:t>/azure-vote-front:v2</a:t>
            </a:r>
          </a:p>
          <a:p>
            <a:r>
              <a:rPr lang="cs-CZ" err="1">
                <a:ea typeface="+mj-lt"/>
                <a:cs typeface="+mj-lt"/>
              </a:rPr>
              <a:t>docker</a:t>
            </a:r>
            <a:r>
              <a:rPr lang="cs-CZ">
                <a:ea typeface="+mj-lt"/>
                <a:cs typeface="+mj-lt"/>
              </a:rPr>
              <a:t> login</a:t>
            </a:r>
          </a:p>
          <a:p>
            <a:r>
              <a:rPr lang="cs-CZ" err="1">
                <a:ea typeface="+mj-lt"/>
                <a:cs typeface="+mj-lt"/>
              </a:rPr>
              <a:t>docker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push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kamilvratny</a:t>
            </a:r>
            <a:r>
              <a:rPr lang="cs-CZ">
                <a:ea typeface="+mj-lt"/>
                <a:cs typeface="+mj-lt"/>
              </a:rPr>
              <a:t>/azure-vote-front:v2</a:t>
            </a:r>
            <a:endParaRPr lang="cs-CZ"/>
          </a:p>
          <a:p>
            <a:r>
              <a:rPr lang="cs-CZ" err="1">
                <a:cs typeface="Calibri Light"/>
              </a:rPr>
              <a:t>kubectl</a:t>
            </a:r>
            <a:r>
              <a:rPr lang="cs-CZ">
                <a:cs typeface="Calibri Light"/>
              </a:rPr>
              <a:t> </a:t>
            </a:r>
            <a:r>
              <a:rPr lang="cs-CZ">
                <a:ea typeface="+mj-lt"/>
                <a:cs typeface="+mj-lt"/>
              </a:rPr>
              <a:t>set image </a:t>
            </a:r>
            <a:r>
              <a:rPr lang="cs-CZ" err="1">
                <a:ea typeface="+mj-lt"/>
                <a:cs typeface="+mj-lt"/>
              </a:rPr>
              <a:t>deployment</a:t>
            </a:r>
            <a:r>
              <a:rPr lang="cs-CZ">
                <a:ea typeface="+mj-lt"/>
                <a:cs typeface="+mj-lt"/>
              </a:rPr>
              <a:t> azure-</a:t>
            </a:r>
            <a:r>
              <a:rPr lang="cs-CZ" err="1">
                <a:ea typeface="+mj-lt"/>
                <a:cs typeface="+mj-lt"/>
              </a:rPr>
              <a:t>vote</a:t>
            </a:r>
            <a:r>
              <a:rPr lang="cs-CZ">
                <a:ea typeface="+mj-lt"/>
                <a:cs typeface="+mj-lt"/>
              </a:rPr>
              <a:t>-front azure-</a:t>
            </a:r>
            <a:r>
              <a:rPr lang="cs-CZ" err="1">
                <a:ea typeface="+mj-lt"/>
                <a:cs typeface="+mj-lt"/>
              </a:rPr>
              <a:t>vote</a:t>
            </a:r>
            <a:r>
              <a:rPr lang="cs-CZ">
                <a:ea typeface="+mj-lt"/>
                <a:cs typeface="+mj-lt"/>
              </a:rPr>
              <a:t>-front=</a:t>
            </a:r>
            <a:r>
              <a:rPr lang="cs-CZ" err="1">
                <a:ea typeface="+mj-lt"/>
                <a:cs typeface="+mj-lt"/>
              </a:rPr>
              <a:t>kamilvratny</a:t>
            </a:r>
            <a:r>
              <a:rPr lang="cs-CZ">
                <a:ea typeface="+mj-lt"/>
                <a:cs typeface="+mj-lt"/>
              </a:rPr>
              <a:t>/azure-vote-front:v2</a:t>
            </a:r>
          </a:p>
          <a:p>
            <a:r>
              <a:rPr lang="cs-CZ" err="1">
                <a:ea typeface="+mj-lt"/>
                <a:cs typeface="+mj-lt"/>
              </a:rPr>
              <a:t>kubectl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get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pods</a:t>
            </a:r>
            <a:r>
              <a:rPr lang="cs-CZ">
                <a:ea typeface="+mj-lt"/>
                <a:cs typeface="+mj-lt"/>
              </a:rPr>
              <a:t> # </a:t>
            </a:r>
            <a:r>
              <a:rPr lang="cs-CZ" err="1">
                <a:ea typeface="+mj-lt"/>
                <a:cs typeface="+mj-lt"/>
              </a:rPr>
              <a:t>ContainerCreating</a:t>
            </a:r>
            <a:r>
              <a:rPr lang="cs-CZ">
                <a:ea typeface="+mj-lt"/>
                <a:cs typeface="+mj-lt"/>
              </a:rPr>
              <a:t>, </a:t>
            </a:r>
            <a:r>
              <a:rPr lang="cs-CZ" err="1">
                <a:ea typeface="+mj-lt"/>
                <a:cs typeface="+mj-lt"/>
              </a:rPr>
              <a:t>Terminating</a:t>
            </a:r>
            <a:r>
              <a:rPr lang="cs-CZ">
                <a:ea typeface="+mj-lt"/>
                <a:cs typeface="+mj-lt"/>
              </a:rPr>
              <a:t>, </a:t>
            </a:r>
            <a:r>
              <a:rPr lang="cs-CZ" err="1">
                <a:ea typeface="+mj-lt"/>
                <a:cs typeface="+mj-lt"/>
              </a:rPr>
              <a:t>Running</a:t>
            </a:r>
            <a:endParaRPr lang="en-US" err="1">
              <a:ea typeface="+mj-lt"/>
              <a:cs typeface="+mj-lt"/>
            </a:endParaRPr>
          </a:p>
          <a:p>
            <a:r>
              <a:rPr lang="cs-CZ" err="1">
                <a:ea typeface="+mj-lt"/>
                <a:cs typeface="+mj-lt"/>
              </a:rPr>
              <a:t>kubectl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get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service</a:t>
            </a:r>
            <a:r>
              <a:rPr lang="cs-CZ">
                <a:ea typeface="+mj-lt"/>
                <a:cs typeface="+mj-lt"/>
              </a:rPr>
              <a:t> azure-</a:t>
            </a:r>
            <a:r>
              <a:rPr lang="cs-CZ" err="1">
                <a:ea typeface="+mj-lt"/>
                <a:cs typeface="+mj-lt"/>
              </a:rPr>
              <a:t>vote</a:t>
            </a:r>
            <a:r>
              <a:rPr lang="cs-CZ">
                <a:ea typeface="+mj-lt"/>
                <a:cs typeface="+mj-lt"/>
              </a:rPr>
              <a:t>-front # adresa</a:t>
            </a:r>
            <a:endParaRPr lang="cs-CZ"/>
          </a:p>
          <a:p>
            <a:r>
              <a:rPr lang="cs-CZ" err="1">
                <a:cs typeface="Calibri Light"/>
              </a:rPr>
              <a:t>firefox</a:t>
            </a:r>
            <a:r>
              <a:rPr lang="cs-CZ">
                <a:cs typeface="Calibri Light"/>
              </a:rPr>
              <a:t> &lt;adresa&gt;</a:t>
            </a:r>
          </a:p>
          <a:p>
            <a:endParaRPr lang="cs-CZ">
              <a:cs typeface="Calibri Light"/>
            </a:endParaRPr>
          </a:p>
          <a:p>
            <a:endParaRPr lang="cs-CZ">
              <a:cs typeface="Calibri Light"/>
            </a:endParaRPr>
          </a:p>
        </p:txBody>
      </p:sp>
      <p:pic>
        <p:nvPicPr>
          <p:cNvPr id="6" name="Obrázek 6">
            <a:extLst>
              <a:ext uri="{FF2B5EF4-FFF2-40B4-BE49-F238E27FC236}">
                <a16:creationId xmlns:a16="http://schemas.microsoft.com/office/drawing/2014/main" id="{CD520797-2DBB-C912-CBE0-5AB48AD87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575" y="166688"/>
            <a:ext cx="91440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884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56C34B9-D586-A581-197C-8F8537925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err="1">
                <a:cs typeface="Calibri"/>
              </a:rPr>
              <a:t>Rollback</a:t>
            </a:r>
            <a:r>
              <a:rPr lang="cs-CZ">
                <a:cs typeface="Calibri"/>
              </a:rPr>
              <a:t> aplikace</a:t>
            </a:r>
            <a:endParaRPr lang="cs-CZ" err="1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A484584-C212-34A0-F19B-1424E8BE5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176490" cy="3385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 err="1">
                <a:ea typeface="+mj-lt"/>
                <a:cs typeface="+mj-lt"/>
              </a:rPr>
              <a:t>kubectl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apply</a:t>
            </a:r>
            <a:r>
              <a:rPr lang="cs-CZ">
                <a:ea typeface="+mj-lt"/>
                <a:cs typeface="+mj-lt"/>
              </a:rPr>
              <a:t> -f azure-</a:t>
            </a:r>
            <a:r>
              <a:rPr lang="cs-CZ" err="1">
                <a:ea typeface="+mj-lt"/>
                <a:cs typeface="+mj-lt"/>
              </a:rPr>
              <a:t>vote.yaml</a:t>
            </a:r>
          </a:p>
          <a:p>
            <a:r>
              <a:rPr lang="cs-CZ" err="1">
                <a:ea typeface="+mj-lt"/>
                <a:cs typeface="+mj-lt"/>
              </a:rPr>
              <a:t>firefox</a:t>
            </a:r>
            <a:r>
              <a:rPr lang="cs-CZ">
                <a:ea typeface="+mj-lt"/>
                <a:cs typeface="+mj-lt"/>
              </a:rPr>
              <a:t> &lt;adresa&gt;</a:t>
            </a:r>
          </a:p>
        </p:txBody>
      </p:sp>
      <p:pic>
        <p:nvPicPr>
          <p:cNvPr id="6" name="Obrázek 6">
            <a:extLst>
              <a:ext uri="{FF2B5EF4-FFF2-40B4-BE49-F238E27FC236}">
                <a16:creationId xmlns:a16="http://schemas.microsoft.com/office/drawing/2014/main" id="{CD520797-2DBB-C912-CBE0-5AB48AD87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575" y="166688"/>
            <a:ext cx="91440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10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BD0D9E6-D1F3-A921-7B0D-794734EB9A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t"/>
          <a:lstStyle/>
          <a:p>
            <a:r>
              <a:rPr lang="cs-CZ">
                <a:cs typeface="Calibri"/>
              </a:rPr>
              <a:t>Azure </a:t>
            </a:r>
            <a:r>
              <a:rPr lang="cs-CZ" err="1">
                <a:cs typeface="Calibri"/>
              </a:rPr>
              <a:t>Kubernetes</a:t>
            </a:r>
            <a:r>
              <a:rPr lang="cs-CZ">
                <a:cs typeface="Calibri"/>
              </a:rPr>
              <a:t> </a:t>
            </a:r>
            <a:r>
              <a:rPr lang="cs-CZ" err="1">
                <a:cs typeface="Calibri"/>
              </a:rPr>
              <a:t>Service</a:t>
            </a:r>
            <a:r>
              <a:rPr lang="cs-CZ">
                <a:cs typeface="Calibri"/>
              </a:rPr>
              <a:t> I</a:t>
            </a:r>
            <a:endParaRPr lang="cs-CZ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852E6BF-F18E-5F72-2E51-E5EB810F92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lIns="91440" tIns="45720" rIns="91440" bIns="45720" anchor="t"/>
          <a:lstStyle/>
          <a:p>
            <a:r>
              <a:rPr lang="cs-CZ" sz="1000">
                <a:cs typeface="Calibri"/>
              </a:rPr>
              <a:t>Úvod</a:t>
            </a:r>
            <a:endParaRPr lang="cs-CZ">
              <a:cs typeface="Calibri"/>
            </a:endParaRPr>
          </a:p>
          <a:p>
            <a:r>
              <a:rPr lang="cs-CZ" sz="1000">
                <a:cs typeface="Calibri"/>
              </a:rPr>
              <a:t>Instalace</a:t>
            </a:r>
          </a:p>
          <a:p>
            <a:r>
              <a:rPr lang="cs-CZ" sz="1000">
                <a:cs typeface="Calibri"/>
              </a:rPr>
              <a:t>Nasazení aplikace</a:t>
            </a:r>
          </a:p>
        </p:txBody>
      </p:sp>
    </p:spTree>
    <p:extLst>
      <p:ext uri="{BB962C8B-B14F-4D97-AF65-F5344CB8AC3E}">
        <p14:creationId xmlns:p14="http://schemas.microsoft.com/office/powerpoint/2010/main" val="4294653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BD0D9E6-D1F3-A921-7B0D-794734EB9A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lIns="91440" tIns="45720" rIns="91440" bIns="45720" anchor="t"/>
          <a:lstStyle/>
          <a:p>
            <a:r>
              <a:rPr lang="cs-CZ">
                <a:cs typeface="Calibri"/>
              </a:rPr>
              <a:t>Azure </a:t>
            </a:r>
            <a:r>
              <a:rPr lang="cs-CZ" err="1">
                <a:cs typeface="Calibri"/>
              </a:rPr>
              <a:t>Kubernetes</a:t>
            </a:r>
            <a:r>
              <a:rPr lang="cs-CZ">
                <a:cs typeface="Calibri"/>
              </a:rPr>
              <a:t> </a:t>
            </a:r>
            <a:r>
              <a:rPr lang="cs-CZ" err="1">
                <a:cs typeface="Calibri"/>
              </a:rPr>
              <a:t>Service</a:t>
            </a:r>
            <a:r>
              <a:rPr lang="cs-CZ">
                <a:cs typeface="Calibri"/>
              </a:rPr>
              <a:t> III</a:t>
            </a:r>
            <a:endParaRPr lang="cs-CZ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852E6BF-F18E-5F72-2E51-E5EB810F92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lIns="91440" tIns="45720" rIns="91440" bIns="45720" anchor="t"/>
          <a:lstStyle/>
          <a:p>
            <a:r>
              <a:rPr lang="cs-CZ" sz="1000">
                <a:cs typeface="Calibri"/>
              </a:rPr>
              <a:t>Helm</a:t>
            </a:r>
          </a:p>
          <a:p>
            <a:r>
              <a:rPr lang="cs-CZ" sz="1000" err="1">
                <a:cs typeface="Calibri"/>
              </a:rPr>
              <a:t>Operations</a:t>
            </a:r>
            <a:r>
              <a:rPr lang="cs-CZ" sz="1000">
                <a:cs typeface="Calibri"/>
              </a:rPr>
              <a:t> and Monitoring</a:t>
            </a:r>
          </a:p>
        </p:txBody>
      </p:sp>
    </p:spTree>
    <p:extLst>
      <p:ext uri="{BB962C8B-B14F-4D97-AF65-F5344CB8AC3E}">
        <p14:creationId xmlns:p14="http://schemas.microsoft.com/office/powerpoint/2010/main" val="2867527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56C34B9-D586-A581-197C-8F8537925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>
                <a:cs typeface="Calibri"/>
              </a:rPr>
              <a:t>Upgrade clusteru – </a:t>
            </a:r>
            <a:r>
              <a:rPr lang="cs-CZ" err="1">
                <a:cs typeface="Calibri"/>
              </a:rPr>
              <a:t>Kubernetes</a:t>
            </a:r>
            <a:r>
              <a:rPr lang="cs-CZ">
                <a:cs typeface="Calibri"/>
              </a:rPr>
              <a:t> verze</a:t>
            </a:r>
            <a:endParaRPr lang="cs-CZ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A484584-C212-34A0-F19B-1424E8BE5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8" cy="3385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>
                <a:latin typeface="Consolas"/>
                <a:cs typeface="Calibri Light"/>
              </a:rPr>
              <a:t>Azure </a:t>
            </a:r>
            <a:r>
              <a:rPr lang="cs-CZ" err="1">
                <a:latin typeface="Consolas"/>
                <a:cs typeface="Calibri Light"/>
              </a:rPr>
              <a:t>portal</a:t>
            </a:r>
            <a:endParaRPr lang="cs-CZ">
              <a:latin typeface="Consolas"/>
              <a:cs typeface="Calibri Light"/>
            </a:endParaRPr>
          </a:p>
          <a:p>
            <a:r>
              <a:rPr lang="cs-CZ" err="1">
                <a:latin typeface="Consolas"/>
                <a:cs typeface="Calibri Light"/>
              </a:rPr>
              <a:t>Kubernetes</a:t>
            </a:r>
            <a:r>
              <a:rPr lang="cs-CZ">
                <a:latin typeface="Consolas"/>
                <a:cs typeface="Calibri Light"/>
              </a:rPr>
              <a:t> </a:t>
            </a:r>
            <a:r>
              <a:rPr lang="cs-CZ" err="1">
                <a:latin typeface="Consolas"/>
                <a:cs typeface="Calibri Light"/>
              </a:rPr>
              <a:t>Services</a:t>
            </a:r>
            <a:endParaRPr lang="cs-CZ">
              <a:latin typeface="Consolas"/>
              <a:cs typeface="Calibri Light"/>
            </a:endParaRPr>
          </a:p>
          <a:p>
            <a:r>
              <a:rPr lang="cs-CZ" err="1">
                <a:latin typeface="Consolas"/>
                <a:cs typeface="Calibri Light"/>
              </a:rPr>
              <a:t>Overview</a:t>
            </a:r>
            <a:endParaRPr lang="cs-CZ">
              <a:latin typeface="Consolas"/>
              <a:cs typeface="Calibri Light"/>
            </a:endParaRPr>
          </a:p>
          <a:p>
            <a:r>
              <a:rPr lang="cs-CZ" err="1">
                <a:latin typeface="Consolas"/>
                <a:cs typeface="Calibri Light"/>
              </a:rPr>
              <a:t>Version</a:t>
            </a:r>
            <a:endParaRPr lang="cs-CZ">
              <a:latin typeface="Consolas"/>
              <a:cs typeface="Calibri Light"/>
            </a:endParaRPr>
          </a:p>
          <a:p>
            <a:r>
              <a:rPr lang="cs-CZ">
                <a:latin typeface="Consolas"/>
                <a:cs typeface="Calibri Light"/>
              </a:rPr>
              <a:t>Upgrade </a:t>
            </a:r>
            <a:r>
              <a:rPr lang="cs-CZ" err="1">
                <a:latin typeface="Consolas"/>
                <a:cs typeface="Calibri Light"/>
              </a:rPr>
              <a:t>Version</a:t>
            </a:r>
          </a:p>
          <a:p>
            <a:r>
              <a:rPr lang="cs-CZ">
                <a:latin typeface="Consolas"/>
                <a:cs typeface="Calibri Light"/>
              </a:rPr>
              <a:t>...pár minut...</a:t>
            </a:r>
          </a:p>
        </p:txBody>
      </p:sp>
      <p:pic>
        <p:nvPicPr>
          <p:cNvPr id="6" name="Obrázek 6">
            <a:extLst>
              <a:ext uri="{FF2B5EF4-FFF2-40B4-BE49-F238E27FC236}">
                <a16:creationId xmlns:a16="http://schemas.microsoft.com/office/drawing/2014/main" id="{CD520797-2DBB-C912-CBE0-5AB48AD87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575" y="166688"/>
            <a:ext cx="91440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99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56C34B9-D586-A581-197C-8F8537925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cs typeface="Calibri"/>
              </a:rPr>
              <a:t>AKS - perzistentní disky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A484584-C212-34A0-F19B-1424E8BE5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8" cy="3385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 dirty="0" err="1">
                <a:latin typeface="Consolas"/>
                <a:cs typeface="Calibri Light"/>
              </a:rPr>
              <a:t>Persistent</a:t>
            </a:r>
            <a:r>
              <a:rPr lang="cs-CZ" dirty="0">
                <a:latin typeface="Consolas"/>
                <a:cs typeface="Calibri Light"/>
              </a:rPr>
              <a:t> </a:t>
            </a:r>
            <a:r>
              <a:rPr lang="cs-CZ" dirty="0" err="1">
                <a:latin typeface="Consolas"/>
                <a:cs typeface="Calibri Light"/>
              </a:rPr>
              <a:t>Volume</a:t>
            </a:r>
            <a:endParaRPr lang="cs-CZ">
              <a:latin typeface="Consolas"/>
              <a:cs typeface="Calibri Light"/>
            </a:endParaRPr>
          </a:p>
          <a:p>
            <a:pPr marL="385445" lvl="1" indent="-128270"/>
            <a:r>
              <a:rPr lang="cs-CZ" dirty="0">
                <a:latin typeface="Consolas"/>
                <a:cs typeface="Calibri Light"/>
              </a:rPr>
              <a:t>Azure </a:t>
            </a:r>
            <a:r>
              <a:rPr lang="cs-CZ" dirty="0" err="1">
                <a:latin typeface="Consolas"/>
                <a:cs typeface="Calibri Light"/>
              </a:rPr>
              <a:t>Disks</a:t>
            </a:r>
            <a:endParaRPr lang="cs-CZ" dirty="0">
              <a:latin typeface="Consolas"/>
              <a:cs typeface="Calibri Light"/>
            </a:endParaRPr>
          </a:p>
          <a:p>
            <a:pPr marL="642620" lvl="2" indent="-128270"/>
            <a:r>
              <a:rPr lang="cs-CZ" dirty="0">
                <a:latin typeface="Consolas"/>
                <a:cs typeface="Calibri Light"/>
              </a:rPr>
              <a:t>Single pod</a:t>
            </a:r>
          </a:p>
          <a:p>
            <a:pPr marL="385445" lvl="1" indent="-128270"/>
            <a:r>
              <a:rPr lang="cs-CZ" dirty="0">
                <a:latin typeface="Consolas"/>
                <a:cs typeface="Calibri Light"/>
              </a:rPr>
              <a:t>Azure </a:t>
            </a:r>
            <a:r>
              <a:rPr lang="cs-CZ" dirty="0" err="1">
                <a:latin typeface="Consolas"/>
                <a:cs typeface="Calibri Light"/>
              </a:rPr>
              <a:t>Files</a:t>
            </a:r>
            <a:endParaRPr lang="cs-CZ" dirty="0">
              <a:latin typeface="Consolas"/>
              <a:cs typeface="Calibri Light"/>
            </a:endParaRPr>
          </a:p>
          <a:p>
            <a:pPr marL="642620" lvl="2" indent="-128270"/>
            <a:r>
              <a:rPr lang="cs-CZ" dirty="0" err="1">
                <a:latin typeface="Consolas"/>
                <a:cs typeface="Calibri Light"/>
              </a:rPr>
              <a:t>Multiple</a:t>
            </a:r>
            <a:r>
              <a:rPr lang="cs-CZ" dirty="0">
                <a:latin typeface="Consolas"/>
                <a:cs typeface="Calibri Light"/>
              </a:rPr>
              <a:t> </a:t>
            </a:r>
            <a:r>
              <a:rPr lang="cs-CZ" dirty="0" err="1">
                <a:latin typeface="Consolas"/>
                <a:cs typeface="Calibri Light"/>
              </a:rPr>
              <a:t>pods</a:t>
            </a:r>
          </a:p>
          <a:p>
            <a:pPr marL="642620" lvl="2" indent="-128270"/>
            <a:endParaRPr lang="cs-CZ" dirty="0">
              <a:latin typeface="Consolas"/>
              <a:cs typeface="Calibri Light"/>
            </a:endParaRPr>
          </a:p>
          <a:p>
            <a:r>
              <a:rPr lang="cs-CZ" dirty="0">
                <a:latin typeface="Consolas"/>
                <a:cs typeface="Calibri Light"/>
              </a:rPr>
              <a:t>Azure </a:t>
            </a:r>
            <a:r>
              <a:rPr lang="cs-CZ" dirty="0" err="1">
                <a:latin typeface="Consolas"/>
                <a:cs typeface="Calibri Light"/>
              </a:rPr>
              <a:t>portal</a:t>
            </a:r>
            <a:r>
              <a:rPr lang="cs-CZ" dirty="0">
                <a:latin typeface="Consolas"/>
                <a:cs typeface="Calibri Light"/>
              </a:rPr>
              <a:t>: vytvořit </a:t>
            </a:r>
            <a:r>
              <a:rPr lang="cs-CZ" dirty="0" err="1">
                <a:latin typeface="Consolas"/>
                <a:cs typeface="Calibri Light"/>
              </a:rPr>
              <a:t>storage</a:t>
            </a:r>
            <a:r>
              <a:rPr lang="cs-CZ" dirty="0">
                <a:latin typeface="Consolas"/>
                <a:cs typeface="Calibri Light"/>
              </a:rPr>
              <a:t> </a:t>
            </a:r>
            <a:r>
              <a:rPr lang="cs-CZ" dirty="0" err="1">
                <a:latin typeface="Consolas"/>
                <a:cs typeface="Calibri Light"/>
              </a:rPr>
              <a:t>account</a:t>
            </a:r>
            <a:endParaRPr lang="cs-CZ" dirty="0">
              <a:latin typeface="Consolas"/>
              <a:cs typeface="Calibri Light"/>
            </a:endParaRPr>
          </a:p>
          <a:p>
            <a:r>
              <a:rPr lang="cs-CZ" dirty="0" err="1">
                <a:latin typeface="Consolas"/>
                <a:cs typeface="Calibri Light"/>
              </a:rPr>
              <a:t>kubectl</a:t>
            </a:r>
            <a:r>
              <a:rPr lang="cs-CZ" dirty="0">
                <a:latin typeface="Consolas"/>
                <a:cs typeface="Calibri Light"/>
              </a:rPr>
              <a:t> </a:t>
            </a:r>
            <a:r>
              <a:rPr lang="cs-CZ" dirty="0" err="1">
                <a:latin typeface="Consolas"/>
                <a:cs typeface="Calibri Light"/>
              </a:rPr>
              <a:t>apply</a:t>
            </a:r>
            <a:r>
              <a:rPr lang="cs-CZ" dirty="0">
                <a:latin typeface="Consolas"/>
                <a:cs typeface="Calibri Light"/>
              </a:rPr>
              <a:t> –f </a:t>
            </a:r>
            <a:r>
              <a:rPr lang="cs-CZ" dirty="0" err="1">
                <a:latin typeface="Consolas"/>
                <a:cs typeface="Calibri Light"/>
              </a:rPr>
              <a:t>storage_class.yaml</a:t>
            </a:r>
            <a:endParaRPr lang="cs-CZ">
              <a:latin typeface="Consolas"/>
              <a:cs typeface="Calibri Light"/>
            </a:endParaRPr>
          </a:p>
          <a:p>
            <a:r>
              <a:rPr lang="cs-CZ" dirty="0" err="1">
                <a:latin typeface="Consolas"/>
                <a:ea typeface="+mj-lt"/>
                <a:cs typeface="+mj-lt"/>
              </a:rPr>
              <a:t>kubectl</a:t>
            </a:r>
            <a:r>
              <a:rPr lang="cs-CZ" dirty="0">
                <a:latin typeface="Consolas"/>
                <a:ea typeface="+mj-lt"/>
                <a:cs typeface="+mj-lt"/>
              </a:rPr>
              <a:t> </a:t>
            </a:r>
            <a:r>
              <a:rPr lang="cs-CZ" dirty="0" err="1">
                <a:latin typeface="Consolas"/>
                <a:ea typeface="+mj-lt"/>
                <a:cs typeface="+mj-lt"/>
              </a:rPr>
              <a:t>apply</a:t>
            </a:r>
            <a:r>
              <a:rPr lang="cs-CZ" dirty="0">
                <a:latin typeface="Consolas"/>
                <a:ea typeface="+mj-lt"/>
                <a:cs typeface="+mj-lt"/>
              </a:rPr>
              <a:t> –f </a:t>
            </a:r>
            <a:r>
              <a:rPr lang="cs-CZ" dirty="0" err="1">
                <a:latin typeface="Consolas"/>
                <a:ea typeface="+mj-lt"/>
                <a:cs typeface="+mj-lt"/>
              </a:rPr>
              <a:t>pvc.yaml</a:t>
            </a:r>
            <a:endParaRPr lang="cs-CZ">
              <a:latin typeface="Consolas"/>
              <a:ea typeface="+mj-lt"/>
              <a:cs typeface="+mj-lt"/>
            </a:endParaRPr>
          </a:p>
          <a:p>
            <a:r>
              <a:rPr lang="cs-CZ" dirty="0" err="1">
                <a:latin typeface="Consolas"/>
                <a:cs typeface="Calibri Light"/>
              </a:rPr>
              <a:t>kubectl</a:t>
            </a:r>
            <a:r>
              <a:rPr lang="cs-CZ" dirty="0">
                <a:latin typeface="Consolas"/>
                <a:cs typeface="Calibri Light"/>
              </a:rPr>
              <a:t> </a:t>
            </a:r>
            <a:r>
              <a:rPr lang="cs-CZ" dirty="0" err="1">
                <a:latin typeface="Consolas"/>
                <a:cs typeface="Calibri Light"/>
              </a:rPr>
              <a:t>get</a:t>
            </a:r>
            <a:r>
              <a:rPr lang="cs-CZ" dirty="0">
                <a:latin typeface="Consolas"/>
                <a:cs typeface="Calibri Light"/>
              </a:rPr>
              <a:t> </a:t>
            </a:r>
            <a:r>
              <a:rPr lang="cs-CZ" dirty="0" err="1">
                <a:latin typeface="Consolas"/>
                <a:cs typeface="Calibri Light"/>
              </a:rPr>
              <a:t>pvc</a:t>
            </a:r>
            <a:r>
              <a:rPr lang="cs-CZ" dirty="0">
                <a:latin typeface="Consolas"/>
                <a:cs typeface="Calibri Light"/>
              </a:rPr>
              <a:t> # STATUS </a:t>
            </a:r>
            <a:r>
              <a:rPr lang="cs-CZ" dirty="0" err="1">
                <a:latin typeface="Consolas"/>
                <a:cs typeface="Calibri Light"/>
              </a:rPr>
              <a:t>Pending</a:t>
            </a:r>
            <a:r>
              <a:rPr lang="cs-CZ" dirty="0">
                <a:latin typeface="Consolas"/>
                <a:cs typeface="Calibri Light"/>
              </a:rPr>
              <a:t> -&gt; </a:t>
            </a:r>
            <a:r>
              <a:rPr lang="cs-CZ" dirty="0" err="1">
                <a:latin typeface="Consolas"/>
                <a:cs typeface="Calibri Light"/>
              </a:rPr>
              <a:t>Bound</a:t>
            </a:r>
            <a:endParaRPr lang="cs-CZ" dirty="0">
              <a:latin typeface="Consolas"/>
              <a:cs typeface="Calibri Light"/>
            </a:endParaRPr>
          </a:p>
          <a:p>
            <a:r>
              <a:rPr lang="cs-CZ" dirty="0" err="1">
                <a:latin typeface="Consolas"/>
                <a:cs typeface="Calibri Light"/>
              </a:rPr>
              <a:t>kubectl</a:t>
            </a:r>
            <a:r>
              <a:rPr lang="cs-CZ" dirty="0">
                <a:latin typeface="Consolas"/>
                <a:cs typeface="Calibri Light"/>
              </a:rPr>
              <a:t> </a:t>
            </a:r>
            <a:r>
              <a:rPr lang="cs-CZ" dirty="0" err="1">
                <a:latin typeface="Consolas"/>
                <a:cs typeface="Calibri Light"/>
              </a:rPr>
              <a:t>apply</a:t>
            </a:r>
            <a:r>
              <a:rPr lang="cs-CZ" dirty="0">
                <a:latin typeface="Consolas"/>
                <a:cs typeface="Calibri Light"/>
              </a:rPr>
              <a:t> –f </a:t>
            </a:r>
            <a:r>
              <a:rPr lang="cs-CZ" dirty="0" err="1">
                <a:latin typeface="Consolas"/>
                <a:cs typeface="Calibri Light"/>
              </a:rPr>
              <a:t>alpine_pvc.yaml</a:t>
            </a:r>
          </a:p>
          <a:p>
            <a:r>
              <a:rPr lang="cs-CZ" dirty="0" err="1">
                <a:latin typeface="Consolas"/>
                <a:ea typeface="+mj-lt"/>
                <a:cs typeface="+mj-lt"/>
              </a:rPr>
              <a:t>kubectl</a:t>
            </a:r>
            <a:r>
              <a:rPr lang="cs-CZ" dirty="0">
                <a:latin typeface="Consolas"/>
                <a:ea typeface="+mj-lt"/>
                <a:cs typeface="+mj-lt"/>
              </a:rPr>
              <a:t> </a:t>
            </a:r>
            <a:r>
              <a:rPr lang="cs-CZ" dirty="0" err="1">
                <a:latin typeface="Consolas"/>
                <a:ea typeface="+mj-lt"/>
                <a:cs typeface="+mj-lt"/>
              </a:rPr>
              <a:t>exec</a:t>
            </a:r>
            <a:r>
              <a:rPr lang="cs-CZ" dirty="0">
                <a:latin typeface="Consolas"/>
                <a:ea typeface="+mj-lt"/>
                <a:cs typeface="+mj-lt"/>
              </a:rPr>
              <a:t> -</a:t>
            </a:r>
            <a:r>
              <a:rPr lang="cs-CZ" dirty="0" err="1">
                <a:latin typeface="Consolas"/>
                <a:ea typeface="+mj-lt"/>
                <a:cs typeface="+mj-lt"/>
              </a:rPr>
              <a:t>it</a:t>
            </a:r>
            <a:r>
              <a:rPr lang="cs-CZ" dirty="0">
                <a:latin typeface="Consolas"/>
                <a:ea typeface="+mj-lt"/>
                <a:cs typeface="+mj-lt"/>
              </a:rPr>
              <a:t> </a:t>
            </a:r>
            <a:r>
              <a:rPr lang="cs-CZ" dirty="0" err="1">
                <a:latin typeface="Consolas"/>
                <a:ea typeface="+mj-lt"/>
                <a:cs typeface="+mj-lt"/>
              </a:rPr>
              <a:t>apline</a:t>
            </a:r>
            <a:r>
              <a:rPr lang="cs-CZ" dirty="0">
                <a:latin typeface="Consolas"/>
                <a:ea typeface="+mj-lt"/>
                <a:cs typeface="+mj-lt"/>
              </a:rPr>
              <a:t> -- /bin/</a:t>
            </a:r>
            <a:r>
              <a:rPr lang="cs-CZ" dirty="0" err="1">
                <a:latin typeface="Consolas"/>
                <a:ea typeface="+mj-lt"/>
                <a:cs typeface="+mj-lt"/>
              </a:rPr>
              <a:t>sh</a:t>
            </a:r>
          </a:p>
          <a:p>
            <a:r>
              <a:rPr lang="cs-CZ" dirty="0" err="1">
                <a:latin typeface="Consolas"/>
                <a:cs typeface="Calibri Light"/>
              </a:rPr>
              <a:t>ls</a:t>
            </a:r>
            <a:r>
              <a:rPr lang="cs-CZ" dirty="0">
                <a:latin typeface="Consolas"/>
                <a:cs typeface="Calibri Light"/>
              </a:rPr>
              <a:t> /</a:t>
            </a:r>
            <a:r>
              <a:rPr lang="cs-CZ" dirty="0" err="1">
                <a:latin typeface="Consolas"/>
                <a:cs typeface="Calibri Light"/>
              </a:rPr>
              <a:t>mnt</a:t>
            </a:r>
            <a:r>
              <a:rPr lang="cs-CZ" dirty="0">
                <a:latin typeface="Consolas"/>
                <a:cs typeface="Calibri Light"/>
              </a:rPr>
              <a:t> # vypíše azure</a:t>
            </a:r>
          </a:p>
          <a:p>
            <a:r>
              <a:rPr lang="cs-CZ" dirty="0" err="1">
                <a:latin typeface="Consolas"/>
                <a:ea typeface="+mj-lt"/>
                <a:cs typeface="+mj-lt"/>
              </a:rPr>
              <a:t>kubectl</a:t>
            </a:r>
            <a:r>
              <a:rPr lang="cs-CZ" dirty="0">
                <a:latin typeface="Consolas"/>
                <a:ea typeface="+mj-lt"/>
                <a:cs typeface="+mj-lt"/>
              </a:rPr>
              <a:t> </a:t>
            </a:r>
            <a:r>
              <a:rPr lang="cs-CZ" dirty="0" err="1">
                <a:latin typeface="Consolas"/>
                <a:ea typeface="+mj-lt"/>
                <a:cs typeface="+mj-lt"/>
              </a:rPr>
              <a:t>describe</a:t>
            </a:r>
            <a:r>
              <a:rPr lang="cs-CZ" dirty="0">
                <a:latin typeface="Consolas"/>
                <a:ea typeface="+mj-lt"/>
                <a:cs typeface="+mj-lt"/>
              </a:rPr>
              <a:t> pod </a:t>
            </a:r>
            <a:r>
              <a:rPr lang="cs-CZ" dirty="0" err="1">
                <a:latin typeface="Consolas"/>
                <a:ea typeface="+mj-lt"/>
                <a:cs typeface="+mj-lt"/>
              </a:rPr>
              <a:t>alpine|more</a:t>
            </a:r>
            <a:endParaRPr lang="cs-CZ" dirty="0" err="1">
              <a:latin typeface="Consolas"/>
            </a:endParaRPr>
          </a:p>
          <a:p>
            <a:endParaRPr lang="cs-CZ" dirty="0">
              <a:latin typeface="Consolas"/>
              <a:cs typeface="Calibri Light"/>
            </a:endParaRPr>
          </a:p>
          <a:p>
            <a:endParaRPr lang="cs-CZ" dirty="0">
              <a:latin typeface="Consolas"/>
              <a:cs typeface="Calibri Light"/>
            </a:endParaRPr>
          </a:p>
        </p:txBody>
      </p:sp>
      <p:pic>
        <p:nvPicPr>
          <p:cNvPr id="6" name="Obrázek 6">
            <a:extLst>
              <a:ext uri="{FF2B5EF4-FFF2-40B4-BE49-F238E27FC236}">
                <a16:creationId xmlns:a16="http://schemas.microsoft.com/office/drawing/2014/main" id="{CD520797-2DBB-C912-CBE0-5AB48AD87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575" y="166688"/>
            <a:ext cx="914400" cy="771525"/>
          </a:xfrm>
          <a:prstGeom prst="rect">
            <a:avLst/>
          </a:prstGeom>
        </p:spPr>
      </p:pic>
      <p:pic>
        <p:nvPicPr>
          <p:cNvPr id="4" name="Obrázek 4">
            <a:extLst>
              <a:ext uri="{FF2B5EF4-FFF2-40B4-BE49-F238E27FC236}">
                <a16:creationId xmlns:a16="http://schemas.microsoft.com/office/drawing/2014/main" id="{C245E05F-3CAE-A7C8-B4C9-689509B9B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366" y="902689"/>
            <a:ext cx="4201510" cy="321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53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56C34B9-D586-A581-197C-8F8537925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>
                <a:cs typeface="Calibri"/>
              </a:rPr>
              <a:t>Helm</a:t>
            </a:r>
            <a:endParaRPr lang="cs-CZ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A484584-C212-34A0-F19B-1424E8BE5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8" cy="3385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 dirty="0">
                <a:latin typeface="Consolas"/>
                <a:cs typeface="Calibri Light"/>
              </a:rPr>
              <a:t>Nástroj pro automatické nasazení aplikací v </a:t>
            </a:r>
            <a:r>
              <a:rPr lang="cs-CZ" dirty="0" err="1">
                <a:latin typeface="Consolas"/>
                <a:cs typeface="Calibri Light"/>
              </a:rPr>
              <a:t>Kubernetes</a:t>
            </a:r>
            <a:endParaRPr lang="cs-CZ" dirty="0" err="1">
              <a:latin typeface="Calibri Light" panose="020F0302020204030204"/>
              <a:cs typeface="Calibri Light"/>
            </a:endParaRPr>
          </a:p>
          <a:p>
            <a:r>
              <a:rPr lang="cs-CZ" dirty="0">
                <a:latin typeface="Consolas"/>
                <a:cs typeface="Calibri Light"/>
              </a:rPr>
              <a:t>Helm Chart</a:t>
            </a:r>
          </a:p>
          <a:p>
            <a:pPr marL="385445" lvl="1" indent="-128270"/>
            <a:r>
              <a:rPr lang="cs-CZ" dirty="0">
                <a:latin typeface="Consolas"/>
                <a:cs typeface="Calibri Light"/>
              </a:rPr>
              <a:t>Balíček souborů (YAML) popisujících kompletní nasazení aplikace v K8S</a:t>
            </a:r>
          </a:p>
          <a:p>
            <a:r>
              <a:rPr lang="cs-CZ" err="1">
                <a:latin typeface="Consolas"/>
                <a:cs typeface="Calibri Light"/>
              </a:rPr>
              <a:t>Release</a:t>
            </a:r>
            <a:endParaRPr lang="cs-CZ">
              <a:latin typeface="Consolas"/>
              <a:cs typeface="Calibri Light"/>
            </a:endParaRPr>
          </a:p>
          <a:p>
            <a:pPr marL="385445" lvl="1" indent="-128270"/>
            <a:r>
              <a:rPr lang="cs-CZ" dirty="0">
                <a:latin typeface="Consolas"/>
                <a:cs typeface="Calibri Light"/>
              </a:rPr>
              <a:t>Chart nasazený v </a:t>
            </a:r>
            <a:r>
              <a:rPr lang="cs-CZ" dirty="0" err="1">
                <a:latin typeface="Consolas"/>
                <a:cs typeface="Calibri Light"/>
              </a:rPr>
              <a:t>Kubernetes</a:t>
            </a:r>
            <a:r>
              <a:rPr lang="cs-CZ" dirty="0">
                <a:latin typeface="Consolas"/>
                <a:cs typeface="Calibri Light"/>
              </a:rPr>
              <a:t> pomocí Helmu</a:t>
            </a:r>
          </a:p>
          <a:p>
            <a:r>
              <a:rPr lang="cs-CZ" err="1">
                <a:latin typeface="Consolas"/>
                <a:cs typeface="Calibri Light"/>
              </a:rPr>
              <a:t>Repository</a:t>
            </a:r>
            <a:endParaRPr lang="cs-CZ">
              <a:latin typeface="Consolas"/>
              <a:cs typeface="Calibri Light"/>
            </a:endParaRPr>
          </a:p>
          <a:p>
            <a:pPr marL="385445" lvl="1" indent="-128270"/>
            <a:r>
              <a:rPr lang="cs-CZ" dirty="0">
                <a:latin typeface="Consolas"/>
                <a:cs typeface="Calibri Light"/>
              </a:rPr>
              <a:t>Veřejně dostupné Charty</a:t>
            </a:r>
          </a:p>
          <a:p>
            <a:pPr marL="385445" lvl="1" indent="-128270"/>
            <a:r>
              <a:rPr lang="cs-CZ" dirty="0">
                <a:ea typeface="+mj-lt"/>
                <a:cs typeface="+mj-lt"/>
              </a:rPr>
              <a:t>https://artifacthub.io/</a:t>
            </a:r>
          </a:p>
        </p:txBody>
      </p:sp>
      <p:pic>
        <p:nvPicPr>
          <p:cNvPr id="6" name="Obrázek 6">
            <a:extLst>
              <a:ext uri="{FF2B5EF4-FFF2-40B4-BE49-F238E27FC236}">
                <a16:creationId xmlns:a16="http://schemas.microsoft.com/office/drawing/2014/main" id="{CD520797-2DBB-C912-CBE0-5AB48AD87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575" y="166688"/>
            <a:ext cx="914400" cy="771525"/>
          </a:xfrm>
          <a:prstGeom prst="rect">
            <a:avLst/>
          </a:prstGeom>
        </p:spPr>
      </p:pic>
      <p:pic>
        <p:nvPicPr>
          <p:cNvPr id="4" name="Obrázek 4">
            <a:extLst>
              <a:ext uri="{FF2B5EF4-FFF2-40B4-BE49-F238E27FC236}">
                <a16:creationId xmlns:a16="http://schemas.microsoft.com/office/drawing/2014/main" id="{8CB2669E-BED2-0A18-69B7-F4BF7D134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795" y="31082"/>
            <a:ext cx="27432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58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56C34B9-D586-A581-197C-8F8537925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>
                <a:cs typeface="Calibri"/>
              </a:rPr>
              <a:t>Helm - nasazení aplikace</a:t>
            </a:r>
            <a:endParaRPr lang="cs-CZ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A484584-C212-34A0-F19B-1424E8BE5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8" cy="338598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cs-CZ" err="1">
                <a:ea typeface="+mj-lt"/>
                <a:cs typeface="+mj-lt"/>
              </a:rPr>
              <a:t>wget</a:t>
            </a:r>
            <a:r>
              <a:rPr lang="cs-CZ">
                <a:ea typeface="+mj-lt"/>
                <a:cs typeface="+mj-lt"/>
              </a:rPr>
              <a:t> </a:t>
            </a:r>
            <a:r>
              <a:rPr lang="cs-CZ">
                <a:ea typeface="+mj-lt"/>
                <a:cs typeface="+mj-lt"/>
                <a:hlinkClick r:id="rId2"/>
              </a:rPr>
              <a:t>https://get.helm.sh/helm-v3.11.1-linux-amd64.tar.gz</a:t>
            </a:r>
            <a:endParaRPr lang="cs-CZ"/>
          </a:p>
          <a:p>
            <a:r>
              <a:rPr lang="cs-CZ">
                <a:ea typeface="+mj-lt"/>
                <a:cs typeface="+mj-lt"/>
              </a:rPr>
              <a:t>tar </a:t>
            </a:r>
            <a:r>
              <a:rPr lang="cs-CZ" err="1">
                <a:ea typeface="+mj-lt"/>
                <a:cs typeface="+mj-lt"/>
              </a:rPr>
              <a:t>xvf</a:t>
            </a:r>
            <a:r>
              <a:rPr lang="cs-CZ">
                <a:ea typeface="+mj-lt"/>
                <a:cs typeface="+mj-lt"/>
              </a:rPr>
              <a:t> helm-v3.11.1-linux-amd64.atr.gz</a:t>
            </a:r>
          </a:p>
          <a:p>
            <a:r>
              <a:rPr lang="cs-CZ" err="1">
                <a:ea typeface="+mj-lt"/>
                <a:cs typeface="+mj-lt"/>
              </a:rPr>
              <a:t>sudo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cp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helm</a:t>
            </a:r>
            <a:r>
              <a:rPr lang="cs-CZ">
                <a:ea typeface="+mj-lt"/>
                <a:cs typeface="+mj-lt"/>
              </a:rPr>
              <a:t> /</a:t>
            </a:r>
            <a:r>
              <a:rPr lang="cs-CZ" err="1">
                <a:ea typeface="+mj-lt"/>
                <a:cs typeface="+mj-lt"/>
              </a:rPr>
              <a:t>usr</a:t>
            </a:r>
            <a:r>
              <a:rPr lang="cs-CZ">
                <a:ea typeface="+mj-lt"/>
                <a:cs typeface="+mj-lt"/>
              </a:rPr>
              <a:t>/</a:t>
            </a:r>
            <a:r>
              <a:rPr lang="cs-CZ" err="1">
                <a:ea typeface="+mj-lt"/>
                <a:cs typeface="+mj-lt"/>
              </a:rPr>
              <a:t>local</a:t>
            </a:r>
            <a:r>
              <a:rPr lang="cs-CZ">
                <a:ea typeface="+mj-lt"/>
                <a:cs typeface="+mj-lt"/>
              </a:rPr>
              <a:t>/bin/</a:t>
            </a:r>
          </a:p>
          <a:p>
            <a:r>
              <a:rPr lang="cs-CZ">
                <a:ea typeface="+mj-lt"/>
                <a:cs typeface="+mj-lt"/>
              </a:rPr>
              <a:t>cd ~</a:t>
            </a:r>
          </a:p>
          <a:p>
            <a:r>
              <a:rPr lang="cs-CZ" err="1">
                <a:ea typeface="+mj-lt"/>
                <a:cs typeface="+mj-lt"/>
              </a:rPr>
              <a:t>git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clone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>
                <a:ea typeface="+mj-lt"/>
                <a:cs typeface="+mj-lt"/>
                <a:hlinkClick r:id="rId3"/>
              </a:rPr>
              <a:t>https://github.com/IBM/helm101</a:t>
            </a:r>
            <a:endParaRPr lang="cs-CZ"/>
          </a:p>
          <a:p>
            <a:r>
              <a:rPr lang="cs-CZ">
                <a:ea typeface="+mj-lt"/>
                <a:cs typeface="+mj-lt"/>
              </a:rPr>
              <a:t>cd helm101
</a:t>
            </a:r>
            <a:r>
              <a:rPr lang="cs-CZ" err="1">
                <a:ea typeface="+mj-lt"/>
                <a:cs typeface="+mj-lt"/>
              </a:rPr>
              <a:t>dir</a:t>
            </a:r>
          </a:p>
          <a:p>
            <a:r>
              <a:rPr lang="cs-CZ" err="1">
                <a:cs typeface="Calibri Light"/>
              </a:rPr>
              <a:t>kubectl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create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namespace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helm</a:t>
            </a:r>
            <a:r>
              <a:rPr lang="cs-CZ">
                <a:cs typeface="Calibri Light"/>
              </a:rPr>
              <a:t>-demo</a:t>
            </a:r>
          </a:p>
          <a:p>
            <a:r>
              <a:rPr lang="cs-CZ">
                <a:cs typeface="Calibri Light"/>
              </a:rPr>
              <a:t>cd </a:t>
            </a:r>
            <a:r>
              <a:rPr lang="cs-CZ" err="1">
                <a:cs typeface="Calibri Light"/>
              </a:rPr>
              <a:t>charts</a:t>
            </a:r>
            <a:endParaRPr lang="cs-CZ">
              <a:cs typeface="Calibri Light"/>
            </a:endParaRPr>
          </a:p>
          <a:p>
            <a:r>
              <a:rPr lang="cs-CZ" err="1">
                <a:ea typeface="+mj-lt"/>
                <a:cs typeface="+mj-lt"/>
              </a:rPr>
              <a:t>helm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install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guestbook</a:t>
            </a:r>
            <a:r>
              <a:rPr lang="cs-CZ">
                <a:ea typeface="+mj-lt"/>
                <a:cs typeface="+mj-lt"/>
              </a:rPr>
              <a:t>-demo ./</a:t>
            </a:r>
            <a:r>
              <a:rPr lang="cs-CZ" err="1">
                <a:ea typeface="+mj-lt"/>
                <a:cs typeface="+mj-lt"/>
              </a:rPr>
              <a:t>guestbook</a:t>
            </a:r>
            <a:r>
              <a:rPr lang="cs-CZ">
                <a:ea typeface="+mj-lt"/>
                <a:cs typeface="+mj-lt"/>
              </a:rPr>
              <a:t>/ --</a:t>
            </a:r>
            <a:r>
              <a:rPr lang="cs-CZ" err="1">
                <a:ea typeface="+mj-lt"/>
                <a:cs typeface="+mj-lt"/>
              </a:rPr>
              <a:t>namespace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helm</a:t>
            </a:r>
            <a:r>
              <a:rPr lang="cs-CZ">
                <a:ea typeface="+mj-lt"/>
                <a:cs typeface="+mj-lt"/>
              </a:rPr>
              <a:t>-demo</a:t>
            </a:r>
          </a:p>
          <a:p>
            <a:r>
              <a:rPr lang="cs-CZ" err="1">
                <a:ea typeface="+mj-lt"/>
                <a:cs typeface="+mj-lt"/>
              </a:rPr>
              <a:t>kubectl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get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svc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guestbook</a:t>
            </a:r>
            <a:r>
              <a:rPr lang="cs-CZ">
                <a:ea typeface="+mj-lt"/>
                <a:cs typeface="+mj-lt"/>
              </a:rPr>
              <a:t>-demo --</a:t>
            </a:r>
            <a:r>
              <a:rPr lang="cs-CZ" err="1">
                <a:ea typeface="+mj-lt"/>
                <a:cs typeface="+mj-lt"/>
              </a:rPr>
              <a:t>namespace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helm</a:t>
            </a:r>
            <a:r>
              <a:rPr lang="cs-CZ">
                <a:ea typeface="+mj-lt"/>
                <a:cs typeface="+mj-lt"/>
              </a:rPr>
              <a:t>-demo</a:t>
            </a:r>
          </a:p>
          <a:p>
            <a:r>
              <a:rPr lang="cs-CZ" err="1">
                <a:cs typeface="Calibri Light"/>
              </a:rPr>
              <a:t>firefox</a:t>
            </a:r>
            <a:r>
              <a:rPr lang="cs-CZ">
                <a:cs typeface="Calibri Light"/>
              </a:rPr>
              <a:t> &lt;adresa&gt;:3000</a:t>
            </a:r>
          </a:p>
          <a:p>
            <a:r>
              <a:rPr lang="cs-CZ" err="1">
                <a:ea typeface="+mj-lt"/>
                <a:cs typeface="+mj-lt"/>
              </a:rPr>
              <a:t>kubectl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get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deployment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guestbook</a:t>
            </a:r>
            <a:r>
              <a:rPr lang="cs-CZ">
                <a:ea typeface="+mj-lt"/>
                <a:cs typeface="+mj-lt"/>
              </a:rPr>
              <a:t>-demo --</a:t>
            </a:r>
            <a:r>
              <a:rPr lang="cs-CZ" err="1">
                <a:ea typeface="+mj-lt"/>
                <a:cs typeface="+mj-lt"/>
              </a:rPr>
              <a:t>namespace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helm</a:t>
            </a:r>
            <a:r>
              <a:rPr lang="cs-CZ">
                <a:ea typeface="+mj-lt"/>
                <a:cs typeface="+mj-lt"/>
              </a:rPr>
              <a:t>-demo
</a:t>
            </a:r>
            <a:r>
              <a:rPr lang="cs-CZ" err="1">
                <a:ea typeface="+mj-lt"/>
                <a:cs typeface="+mj-lt"/>
              </a:rPr>
              <a:t>kubectl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get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pods</a:t>
            </a:r>
            <a:r>
              <a:rPr lang="cs-CZ">
                <a:ea typeface="+mj-lt"/>
                <a:cs typeface="+mj-lt"/>
              </a:rPr>
              <a:t> --</a:t>
            </a:r>
            <a:r>
              <a:rPr lang="cs-CZ" err="1">
                <a:ea typeface="+mj-lt"/>
                <a:cs typeface="+mj-lt"/>
              </a:rPr>
              <a:t>namespace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helm</a:t>
            </a:r>
            <a:r>
              <a:rPr lang="cs-CZ">
                <a:ea typeface="+mj-lt"/>
                <a:cs typeface="+mj-lt"/>
              </a:rPr>
              <a:t>-demo
</a:t>
            </a:r>
            <a:r>
              <a:rPr lang="cs-CZ" err="1">
                <a:ea typeface="+mj-lt"/>
                <a:cs typeface="+mj-lt"/>
              </a:rPr>
              <a:t>kubectl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get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services</a:t>
            </a:r>
            <a:r>
              <a:rPr lang="cs-CZ">
                <a:ea typeface="+mj-lt"/>
                <a:cs typeface="+mj-lt"/>
              </a:rPr>
              <a:t> --</a:t>
            </a:r>
            <a:r>
              <a:rPr lang="cs-CZ" err="1">
                <a:ea typeface="+mj-lt"/>
                <a:cs typeface="+mj-lt"/>
              </a:rPr>
              <a:t>namespace</a:t>
            </a:r>
            <a:r>
              <a:rPr lang="cs-CZ">
                <a:ea typeface="+mj-lt"/>
                <a:cs typeface="+mj-lt"/>
              </a:rPr>
              <a:t> </a:t>
            </a:r>
            <a:r>
              <a:rPr lang="cs-CZ" err="1">
                <a:ea typeface="+mj-lt"/>
                <a:cs typeface="+mj-lt"/>
              </a:rPr>
              <a:t>helm</a:t>
            </a:r>
            <a:r>
              <a:rPr lang="cs-CZ">
                <a:ea typeface="+mj-lt"/>
                <a:cs typeface="+mj-lt"/>
              </a:rPr>
              <a:t>-demo</a:t>
            </a:r>
          </a:p>
          <a:p>
            <a:endParaRPr lang="cs-CZ">
              <a:cs typeface="Calibri Light" panose="020F0302020204030204"/>
            </a:endParaRPr>
          </a:p>
        </p:txBody>
      </p:sp>
      <p:pic>
        <p:nvPicPr>
          <p:cNvPr id="6" name="Obrázek 6">
            <a:extLst>
              <a:ext uri="{FF2B5EF4-FFF2-40B4-BE49-F238E27FC236}">
                <a16:creationId xmlns:a16="http://schemas.microsoft.com/office/drawing/2014/main" id="{CD520797-2DBB-C912-CBE0-5AB48AD87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9575" y="166688"/>
            <a:ext cx="914400" cy="771525"/>
          </a:xfrm>
          <a:prstGeom prst="rect">
            <a:avLst/>
          </a:prstGeom>
        </p:spPr>
      </p:pic>
      <p:pic>
        <p:nvPicPr>
          <p:cNvPr id="4" name="Obrázek 4">
            <a:extLst>
              <a:ext uri="{FF2B5EF4-FFF2-40B4-BE49-F238E27FC236}">
                <a16:creationId xmlns:a16="http://schemas.microsoft.com/office/drawing/2014/main" id="{8CB2669E-BED2-0A18-69B7-F4BF7D134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8795" y="31082"/>
            <a:ext cx="27432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076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56C34B9-D586-A581-197C-8F8537925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>
                <a:cs typeface="Calibri"/>
              </a:rPr>
              <a:t>AKS - Monitoring</a:t>
            </a:r>
            <a:endParaRPr lang="cs-CZ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A484584-C212-34A0-F19B-1424E8BE5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6812910" cy="3385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>
                <a:latin typeface="Consolas"/>
                <a:cs typeface="Calibri Light"/>
              </a:rPr>
              <a:t>Azure Monitor:</a:t>
            </a:r>
          </a:p>
          <a:p>
            <a:r>
              <a:rPr lang="cs-CZ">
                <a:latin typeface="Consolas"/>
                <a:cs typeface="Calibri Light"/>
              </a:rPr>
              <a:t>Azure </a:t>
            </a:r>
            <a:r>
              <a:rPr lang="cs-CZ" err="1">
                <a:latin typeface="Consolas"/>
                <a:cs typeface="Calibri Light"/>
              </a:rPr>
              <a:t>portal</a:t>
            </a:r>
            <a:endParaRPr lang="cs-CZ">
              <a:latin typeface="Consolas"/>
              <a:cs typeface="Calibri Light"/>
            </a:endParaRPr>
          </a:p>
          <a:p>
            <a:r>
              <a:rPr lang="cs-CZ" err="1">
                <a:latin typeface="Consolas"/>
                <a:cs typeface="Calibri Light"/>
              </a:rPr>
              <a:t>Kubernetes</a:t>
            </a:r>
            <a:r>
              <a:rPr lang="cs-CZ">
                <a:latin typeface="Consolas"/>
                <a:cs typeface="Calibri Light"/>
              </a:rPr>
              <a:t> </a:t>
            </a:r>
            <a:r>
              <a:rPr lang="cs-CZ" err="1">
                <a:latin typeface="Consolas"/>
                <a:cs typeface="Calibri Light"/>
              </a:rPr>
              <a:t>Services</a:t>
            </a:r>
            <a:endParaRPr lang="cs-CZ">
              <a:latin typeface="Consolas"/>
              <a:cs typeface="Calibri Light"/>
            </a:endParaRPr>
          </a:p>
          <a:p>
            <a:r>
              <a:rPr lang="cs-CZ">
                <a:latin typeface="Consolas"/>
                <a:cs typeface="Calibri Light"/>
              </a:rPr>
              <a:t>Monitoring</a:t>
            </a:r>
          </a:p>
          <a:p>
            <a:r>
              <a:rPr lang="cs-CZ">
                <a:latin typeface="Consolas"/>
                <a:cs typeface="Calibri Light"/>
              </a:rPr>
              <a:t>Azure Monitor </a:t>
            </a:r>
            <a:r>
              <a:rPr lang="cs-CZ" err="1">
                <a:latin typeface="Consolas"/>
                <a:cs typeface="Calibri Light"/>
              </a:rPr>
              <a:t>Container</a:t>
            </a:r>
            <a:r>
              <a:rPr lang="cs-CZ">
                <a:latin typeface="Consolas"/>
                <a:cs typeface="Calibri Light"/>
              </a:rPr>
              <a:t> </a:t>
            </a:r>
            <a:r>
              <a:rPr lang="cs-CZ" err="1">
                <a:latin typeface="Consolas"/>
                <a:cs typeface="Calibri Light"/>
              </a:rPr>
              <a:t>Insights</a:t>
            </a:r>
          </a:p>
          <a:p>
            <a:r>
              <a:rPr lang="cs-CZ" err="1">
                <a:latin typeface="Consolas"/>
                <a:cs typeface="Calibri Light"/>
              </a:rPr>
              <a:t>Configure</a:t>
            </a:r>
          </a:p>
          <a:p>
            <a:r>
              <a:rPr lang="cs-CZ" err="1">
                <a:latin typeface="Consolas"/>
                <a:cs typeface="Calibri Light"/>
              </a:rPr>
              <a:t>Enable</a:t>
            </a:r>
            <a:r>
              <a:rPr lang="cs-CZ">
                <a:latin typeface="Consolas"/>
                <a:cs typeface="Calibri Light"/>
              </a:rPr>
              <a:t> Prometheus</a:t>
            </a:r>
          </a:p>
          <a:p>
            <a:endParaRPr lang="cs-CZ">
              <a:latin typeface="Consolas"/>
              <a:cs typeface="Calibri Light"/>
            </a:endParaRPr>
          </a:p>
        </p:txBody>
      </p:sp>
      <p:pic>
        <p:nvPicPr>
          <p:cNvPr id="6" name="Obrázek 6">
            <a:extLst>
              <a:ext uri="{FF2B5EF4-FFF2-40B4-BE49-F238E27FC236}">
                <a16:creationId xmlns:a16="http://schemas.microsoft.com/office/drawing/2014/main" id="{CD520797-2DBB-C912-CBE0-5AB48AD87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575" y="166688"/>
            <a:ext cx="914400" cy="771525"/>
          </a:xfrm>
          <a:prstGeom prst="rect">
            <a:avLst/>
          </a:prstGeom>
        </p:spPr>
      </p:pic>
      <p:pic>
        <p:nvPicPr>
          <p:cNvPr id="4" name="Obrázek 4">
            <a:extLst>
              <a:ext uri="{FF2B5EF4-FFF2-40B4-BE49-F238E27FC236}">
                <a16:creationId xmlns:a16="http://schemas.microsoft.com/office/drawing/2014/main" id="{5C20BAF0-F791-295C-91FA-74132EB9B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6185" y="995613"/>
            <a:ext cx="1611263" cy="319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13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56C34B9-D586-A581-197C-8F8537925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err="1">
                <a:cs typeface="Calibri"/>
              </a:rPr>
              <a:t>Kubernetes</a:t>
            </a:r>
            <a:r>
              <a:rPr lang="cs-CZ">
                <a:cs typeface="Calibri"/>
              </a:rPr>
              <a:t> (K8S)</a:t>
            </a:r>
            <a:endParaRPr lang="cs-CZ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A484584-C212-34A0-F19B-1424E8BE5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>
                <a:cs typeface="Calibri Light"/>
              </a:rPr>
              <a:t>Vedoucí řešení pro orchestraci kontejnerů</a:t>
            </a:r>
          </a:p>
          <a:p>
            <a:r>
              <a:rPr lang="cs-CZ">
                <a:cs typeface="Calibri Light"/>
              </a:rPr>
              <a:t>Open source (Google)</a:t>
            </a:r>
          </a:p>
          <a:p>
            <a:r>
              <a:rPr lang="cs-CZ">
                <a:cs typeface="Calibri Light"/>
              </a:rPr>
              <a:t>Problémy, které se snaží řešit:</a:t>
            </a:r>
          </a:p>
          <a:p>
            <a:pPr marL="385445" lvl="1" indent="-128270"/>
            <a:r>
              <a:rPr lang="cs-CZ">
                <a:cs typeface="Calibri Light"/>
              </a:rPr>
              <a:t>Správa většího množství kontejnerů</a:t>
            </a:r>
          </a:p>
          <a:p>
            <a:pPr marL="385445" lvl="1" indent="-128270"/>
            <a:r>
              <a:rPr lang="cs-CZ">
                <a:cs typeface="Calibri Light"/>
              </a:rPr>
              <a:t>Běh více spolupracujících kontejnerů (</a:t>
            </a:r>
            <a:r>
              <a:rPr lang="cs-CZ" err="1">
                <a:cs typeface="Calibri Light"/>
              </a:rPr>
              <a:t>microservices</a:t>
            </a:r>
            <a:r>
              <a:rPr lang="cs-CZ">
                <a:cs typeface="Calibri Light"/>
              </a:rPr>
              <a:t>)</a:t>
            </a:r>
            <a:endParaRPr lang="cs-CZ"/>
          </a:p>
          <a:p>
            <a:pPr marL="385445" lvl="1" indent="-128270"/>
            <a:r>
              <a:rPr lang="cs-CZ">
                <a:cs typeface="Calibri Light"/>
              </a:rPr>
              <a:t>Rozložení zátěže, škálování</a:t>
            </a:r>
          </a:p>
          <a:p>
            <a:pPr marL="385445" lvl="1" indent="-128270"/>
            <a:r>
              <a:rPr lang="cs-CZ">
                <a:cs typeface="Calibri Light"/>
              </a:rPr>
              <a:t>Síťová konektivita</a:t>
            </a:r>
          </a:p>
          <a:p>
            <a:pPr marL="385445" lvl="1" indent="-128270"/>
            <a:r>
              <a:rPr lang="cs-CZ">
                <a:cs typeface="Calibri Light"/>
              </a:rPr>
              <a:t>Nasazení nových verzí, </a:t>
            </a:r>
            <a:r>
              <a:rPr lang="cs-CZ" err="1">
                <a:cs typeface="Calibri Light"/>
              </a:rPr>
              <a:t>rollback</a:t>
            </a:r>
          </a:p>
          <a:p>
            <a:pPr marL="385445" lvl="1" indent="-128270"/>
            <a:r>
              <a:rPr lang="cs-CZ">
                <a:cs typeface="Calibri Light"/>
              </a:rPr>
              <a:t>Zotavení se z chybových stavů (náhrada mrtvých kontejnerů)</a:t>
            </a:r>
          </a:p>
          <a:p>
            <a:pPr marL="385445" lvl="1" indent="-128270"/>
            <a:r>
              <a:rPr lang="cs-CZ" err="1">
                <a:cs typeface="Calibri Light"/>
              </a:rPr>
              <a:t>Storage</a:t>
            </a:r>
          </a:p>
          <a:p>
            <a:pPr marL="385445" lvl="1" indent="-128270"/>
            <a:r>
              <a:rPr lang="cs-CZ">
                <a:cs typeface="Calibri Light"/>
              </a:rPr>
              <a:t>Správa citlivých informací (</a:t>
            </a:r>
            <a:r>
              <a:rPr lang="cs-CZ" err="1">
                <a:cs typeface="Calibri Light"/>
              </a:rPr>
              <a:t>credentials</a:t>
            </a:r>
            <a:r>
              <a:rPr lang="cs-CZ">
                <a:cs typeface="Calibri Light"/>
              </a:rPr>
              <a:t>)</a:t>
            </a:r>
          </a:p>
          <a:p>
            <a:pPr indent="0">
              <a:buNone/>
            </a:pPr>
            <a:endParaRPr lang="cs-CZ">
              <a:cs typeface="Calibri Light"/>
            </a:endParaRPr>
          </a:p>
          <a:p>
            <a:endParaRPr lang="cs-CZ">
              <a:cs typeface="Calibri Light"/>
            </a:endParaRPr>
          </a:p>
          <a:p>
            <a:endParaRPr lang="cs-CZ">
              <a:cs typeface="Calibri Light"/>
            </a:endParaRPr>
          </a:p>
        </p:txBody>
      </p:sp>
      <p:pic>
        <p:nvPicPr>
          <p:cNvPr id="4" name="Obrázek 4">
            <a:extLst>
              <a:ext uri="{FF2B5EF4-FFF2-40B4-BE49-F238E27FC236}">
                <a16:creationId xmlns:a16="http://schemas.microsoft.com/office/drawing/2014/main" id="{63BD7CD3-88EB-3819-2A55-87AD7BA94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924" y="254210"/>
            <a:ext cx="598817" cy="589832"/>
          </a:xfrm>
          <a:prstGeom prst="rect">
            <a:avLst/>
          </a:prstGeom>
        </p:spPr>
      </p:pic>
      <p:pic>
        <p:nvPicPr>
          <p:cNvPr id="5" name="Obrázek 5" descr="Obsah obrázku stůl&#10;&#10;Popis se vygeneroval automaticky.">
            <a:extLst>
              <a:ext uri="{FF2B5EF4-FFF2-40B4-BE49-F238E27FC236}">
                <a16:creationId xmlns:a16="http://schemas.microsoft.com/office/drawing/2014/main" id="{AEA0A465-6C61-1E19-4B93-EF58D434C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50" y="1548796"/>
            <a:ext cx="2743200" cy="115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27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56C34B9-D586-A581-197C-8F8537925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>
                <a:cs typeface="Calibri"/>
              </a:rPr>
              <a:t>Architektura 1/2</a:t>
            </a:r>
            <a:endParaRPr lang="cs-CZ"/>
          </a:p>
        </p:txBody>
      </p:sp>
      <p:pic>
        <p:nvPicPr>
          <p:cNvPr id="4" name="Obrázek 4">
            <a:extLst>
              <a:ext uri="{FF2B5EF4-FFF2-40B4-BE49-F238E27FC236}">
                <a16:creationId xmlns:a16="http://schemas.microsoft.com/office/drawing/2014/main" id="{63BD7CD3-88EB-3819-2A55-87AD7BA94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924" y="254210"/>
            <a:ext cx="598817" cy="589832"/>
          </a:xfrm>
          <a:prstGeom prst="rect">
            <a:avLst/>
          </a:prstGeom>
        </p:spPr>
      </p:pic>
      <p:sp>
        <p:nvSpPr>
          <p:cNvPr id="8" name="Zástupný obsah 7">
            <a:extLst>
              <a:ext uri="{FF2B5EF4-FFF2-40B4-BE49-F238E27FC236}">
                <a16:creationId xmlns:a16="http://schemas.microsoft.com/office/drawing/2014/main" id="{32215F1D-75C6-2B7F-E7CE-F9DAAF9DE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3806018" cy="338598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cs-CZ">
                <a:cs typeface="Calibri Light"/>
              </a:rPr>
              <a:t>Cluster</a:t>
            </a:r>
          </a:p>
          <a:p>
            <a:pPr marL="385445" lvl="1" indent="-128270"/>
            <a:r>
              <a:rPr lang="cs-CZ" err="1">
                <a:cs typeface="Calibri Light"/>
              </a:rPr>
              <a:t>Control</a:t>
            </a:r>
            <a:r>
              <a:rPr lang="cs-CZ">
                <a:cs typeface="Calibri Light"/>
              </a:rPr>
              <a:t> Plane</a:t>
            </a:r>
          </a:p>
          <a:p>
            <a:pPr marL="642620" lvl="2" indent="-128270"/>
            <a:r>
              <a:rPr lang="cs-CZ">
                <a:cs typeface="Calibri Light"/>
              </a:rPr>
              <a:t>Řízení clusteru</a:t>
            </a:r>
          </a:p>
          <a:p>
            <a:pPr marL="642620" lvl="2" indent="-128270"/>
            <a:r>
              <a:rPr lang="cs-CZ">
                <a:cs typeface="Calibri Light"/>
              </a:rPr>
              <a:t>Typicky dedikované VM</a:t>
            </a:r>
          </a:p>
          <a:p>
            <a:pPr marL="642620" lvl="2" indent="-128270"/>
            <a:r>
              <a:rPr lang="cs-CZ">
                <a:cs typeface="Calibri Light"/>
              </a:rPr>
              <a:t>Počet 1, 3, 5 (HA)</a:t>
            </a:r>
          </a:p>
          <a:p>
            <a:pPr marL="642620" lvl="2" indent="-128270"/>
            <a:r>
              <a:rPr lang="cs-CZ">
                <a:cs typeface="Calibri Light"/>
              </a:rPr>
              <a:t>API server – komunikace komponent v rámci clusteru (REST, YAML)</a:t>
            </a:r>
          </a:p>
          <a:p>
            <a:pPr marL="642620" lvl="2" indent="-128270"/>
            <a:r>
              <a:rPr lang="cs-CZ" err="1">
                <a:cs typeface="Calibri Light"/>
              </a:rPr>
              <a:t>Backing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Store</a:t>
            </a:r>
            <a:r>
              <a:rPr lang="cs-CZ">
                <a:cs typeface="Calibri Light"/>
              </a:rPr>
              <a:t> (</a:t>
            </a:r>
            <a:r>
              <a:rPr lang="cs-CZ" err="1">
                <a:cs typeface="Calibri Light"/>
              </a:rPr>
              <a:t>etcd</a:t>
            </a:r>
            <a:r>
              <a:rPr lang="cs-CZ">
                <a:cs typeface="Calibri Light"/>
              </a:rPr>
              <a:t>) – perzistentní sdílené úložiště konfigurace</a:t>
            </a:r>
          </a:p>
          <a:p>
            <a:pPr marL="642620" lvl="2" indent="-128270"/>
            <a:r>
              <a:rPr lang="cs-CZ">
                <a:cs typeface="Calibri Light"/>
              </a:rPr>
              <a:t>Scheduler – přiděluje </a:t>
            </a:r>
            <a:r>
              <a:rPr lang="cs-CZ" err="1">
                <a:cs typeface="Calibri Light"/>
              </a:rPr>
              <a:t>workloady</a:t>
            </a:r>
            <a:r>
              <a:rPr lang="cs-CZ">
                <a:cs typeface="Calibri Light"/>
              </a:rPr>
              <a:t> nodům</a:t>
            </a:r>
          </a:p>
          <a:p>
            <a:pPr marL="642620" lvl="2" indent="-128270"/>
            <a:r>
              <a:rPr lang="cs-CZ" err="1">
                <a:cs typeface="Calibri Light"/>
              </a:rPr>
              <a:t>Controller</a:t>
            </a:r>
            <a:r>
              <a:rPr lang="cs-CZ">
                <a:cs typeface="Calibri Light"/>
              </a:rPr>
              <a:t> Manager – sleduje stav jednotlivých komponent</a:t>
            </a:r>
          </a:p>
          <a:p>
            <a:pPr marL="642620" lvl="2" indent="-128270"/>
            <a:endParaRPr lang="cs-CZ">
              <a:cs typeface="Calibri Light"/>
            </a:endParaRPr>
          </a:p>
          <a:p>
            <a:pPr marL="385445" lvl="1" indent="-128270"/>
            <a:r>
              <a:rPr lang="cs-CZ">
                <a:cs typeface="Calibri Light"/>
              </a:rPr>
              <a:t>Node</a:t>
            </a:r>
          </a:p>
          <a:p>
            <a:pPr marL="642620" lvl="2" indent="-128270"/>
            <a:r>
              <a:rPr lang="cs-CZ">
                <a:cs typeface="Calibri Light"/>
              </a:rPr>
              <a:t>Běh </a:t>
            </a:r>
            <a:r>
              <a:rPr lang="cs-CZ" err="1">
                <a:cs typeface="Calibri Light"/>
              </a:rPr>
              <a:t>workloadů</a:t>
            </a:r>
            <a:endParaRPr lang="cs-CZ">
              <a:cs typeface="Calibri Light"/>
            </a:endParaRPr>
          </a:p>
          <a:p>
            <a:pPr marL="642620" lvl="2" indent="-128270"/>
            <a:r>
              <a:rPr lang="cs-CZ" err="1">
                <a:cs typeface="Calibri Light"/>
              </a:rPr>
              <a:t>Kubelet</a:t>
            </a:r>
            <a:r>
              <a:rPr lang="cs-CZ">
                <a:cs typeface="Calibri Light"/>
              </a:rPr>
              <a:t> – spravuje lokální </a:t>
            </a:r>
            <a:r>
              <a:rPr lang="cs-CZ" err="1">
                <a:cs typeface="Calibri Light"/>
              </a:rPr>
              <a:t>workloady</a:t>
            </a:r>
            <a:endParaRPr lang="cs-CZ">
              <a:cs typeface="Calibri Light"/>
            </a:endParaRPr>
          </a:p>
          <a:p>
            <a:pPr marL="642620" lvl="2" indent="-128270"/>
            <a:r>
              <a:rPr lang="cs-CZ">
                <a:cs typeface="Calibri Light"/>
              </a:rPr>
              <a:t>Kube-</a:t>
            </a:r>
            <a:r>
              <a:rPr lang="cs-CZ" err="1">
                <a:cs typeface="Calibri Light"/>
              </a:rPr>
              <a:t>proxy</a:t>
            </a:r>
            <a:r>
              <a:rPr lang="cs-CZ">
                <a:cs typeface="Calibri Light"/>
              </a:rPr>
              <a:t> – networking</a:t>
            </a:r>
          </a:p>
          <a:p>
            <a:pPr marL="642620" lvl="2" indent="-128270"/>
            <a:r>
              <a:rPr lang="cs-CZ" err="1">
                <a:cs typeface="Calibri Light"/>
              </a:rPr>
              <a:t>Container</a:t>
            </a:r>
            <a:r>
              <a:rPr lang="cs-CZ">
                <a:cs typeface="Calibri Light"/>
              </a:rPr>
              <a:t> Runtime - umožňuje běh kontejnerů</a:t>
            </a:r>
          </a:p>
          <a:p>
            <a:pPr marL="385445" lvl="1" indent="-128270"/>
            <a:r>
              <a:rPr lang="cs-CZ" err="1">
                <a:cs typeface="Calibri Light"/>
              </a:rPr>
              <a:t>kubectl</a:t>
            </a:r>
            <a:r>
              <a:rPr lang="cs-CZ">
                <a:cs typeface="Calibri Light"/>
              </a:rPr>
              <a:t> - klientská aplikace pro správu clusterů</a:t>
            </a:r>
          </a:p>
        </p:txBody>
      </p:sp>
      <p:pic>
        <p:nvPicPr>
          <p:cNvPr id="9" name="Obrázek 9">
            <a:extLst>
              <a:ext uri="{FF2B5EF4-FFF2-40B4-BE49-F238E27FC236}">
                <a16:creationId xmlns:a16="http://schemas.microsoft.com/office/drawing/2014/main" id="{0C872627-7562-20D4-9C5B-15A580D2B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350" y="1914189"/>
            <a:ext cx="4819650" cy="234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9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56C34B9-D586-A581-197C-8F8537925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>
                <a:cs typeface="Calibri"/>
              </a:rPr>
              <a:t>Architektura 2/2</a:t>
            </a:r>
            <a:endParaRPr lang="cs-CZ"/>
          </a:p>
        </p:txBody>
      </p:sp>
      <p:pic>
        <p:nvPicPr>
          <p:cNvPr id="4" name="Obrázek 4">
            <a:extLst>
              <a:ext uri="{FF2B5EF4-FFF2-40B4-BE49-F238E27FC236}">
                <a16:creationId xmlns:a16="http://schemas.microsoft.com/office/drawing/2014/main" id="{63BD7CD3-88EB-3819-2A55-87AD7BA94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924" y="254210"/>
            <a:ext cx="598817" cy="589832"/>
          </a:xfrm>
          <a:prstGeom prst="rect">
            <a:avLst/>
          </a:prstGeom>
        </p:spPr>
      </p:pic>
      <p:sp>
        <p:nvSpPr>
          <p:cNvPr id="8" name="Zástupný obsah 7">
            <a:extLst>
              <a:ext uri="{FF2B5EF4-FFF2-40B4-BE49-F238E27FC236}">
                <a16:creationId xmlns:a16="http://schemas.microsoft.com/office/drawing/2014/main" id="{32215F1D-75C6-2B7F-E7CE-F9DAAF9DE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3806018" cy="3385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>
                <a:cs typeface="Calibri Light"/>
              </a:rPr>
              <a:t>Pod</a:t>
            </a:r>
          </a:p>
          <a:p>
            <a:pPr marL="385445" lvl="1" indent="-128270"/>
            <a:r>
              <a:rPr lang="cs-CZ">
                <a:cs typeface="Calibri Light"/>
              </a:rPr>
              <a:t>Minimální jednotka </a:t>
            </a:r>
            <a:r>
              <a:rPr lang="cs-CZ" err="1">
                <a:cs typeface="Calibri Light"/>
              </a:rPr>
              <a:t>workloadu</a:t>
            </a:r>
            <a:endParaRPr lang="cs-CZ">
              <a:cs typeface="Calibri Light"/>
            </a:endParaRPr>
          </a:p>
          <a:p>
            <a:pPr marL="385445" lvl="1" indent="-128270"/>
            <a:r>
              <a:rPr lang="cs-CZ">
                <a:cs typeface="Calibri Light"/>
              </a:rPr>
              <a:t>Jeden nebo více kontejnerů</a:t>
            </a:r>
          </a:p>
        </p:txBody>
      </p:sp>
      <p:pic>
        <p:nvPicPr>
          <p:cNvPr id="3" name="Obrázek 4">
            <a:extLst>
              <a:ext uri="{FF2B5EF4-FFF2-40B4-BE49-F238E27FC236}">
                <a16:creationId xmlns:a16="http://schemas.microsoft.com/office/drawing/2014/main" id="{F4FCED19-AE43-4B29-FF8A-74F4E1A28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938" y="842963"/>
            <a:ext cx="22955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42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56C34B9-D586-A581-197C-8F8537925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>
                <a:cs typeface="Calibri"/>
              </a:rPr>
              <a:t>Nasazení </a:t>
            </a:r>
            <a:r>
              <a:rPr lang="cs-CZ" err="1">
                <a:cs typeface="Calibri"/>
              </a:rPr>
              <a:t>podu</a:t>
            </a:r>
            <a:endParaRPr lang="cs-CZ" err="1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A484584-C212-34A0-F19B-1424E8BE5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cs-CZ">
                <a:cs typeface="Calibri Light"/>
              </a:rPr>
              <a:t>Pod </a:t>
            </a:r>
            <a:r>
              <a:rPr lang="cs-CZ" err="1">
                <a:cs typeface="Calibri Light"/>
              </a:rPr>
              <a:t>template</a:t>
            </a:r>
          </a:p>
          <a:p>
            <a:pPr marL="385445" lvl="1" indent="-128270"/>
            <a:r>
              <a:rPr lang="cs-CZ">
                <a:cs typeface="Calibri Light"/>
              </a:rPr>
              <a:t>Jméno kontejneru</a:t>
            </a:r>
          </a:p>
          <a:p>
            <a:pPr marL="385445" lvl="1" indent="-128270"/>
            <a:r>
              <a:rPr lang="cs-CZ">
                <a:cs typeface="Calibri Light"/>
              </a:rPr>
              <a:t>Použitý registr</a:t>
            </a:r>
          </a:p>
          <a:p>
            <a:pPr marL="385445" lvl="1" indent="-128270"/>
            <a:r>
              <a:rPr lang="cs-CZ">
                <a:cs typeface="Calibri Light"/>
              </a:rPr>
              <a:t>Runtime konfigurace (porty)</a:t>
            </a:r>
          </a:p>
          <a:p>
            <a:pPr marL="385445" lvl="1" indent="-128270"/>
            <a:r>
              <a:rPr lang="cs-CZ">
                <a:cs typeface="Calibri Light"/>
              </a:rPr>
              <a:t>Lze manuálně nasadit</a:t>
            </a:r>
          </a:p>
          <a:p>
            <a:r>
              <a:rPr lang="cs-CZ">
                <a:cs typeface="Calibri Light"/>
              </a:rPr>
              <a:t>(</a:t>
            </a:r>
            <a:r>
              <a:rPr lang="cs-CZ" err="1">
                <a:cs typeface="Calibri Light"/>
              </a:rPr>
              <a:t>Replication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controller</a:t>
            </a:r>
            <a:r>
              <a:rPr lang="cs-CZ">
                <a:cs typeface="Calibri Light"/>
              </a:rPr>
              <a:t>)</a:t>
            </a:r>
          </a:p>
          <a:p>
            <a:pPr marL="385445" lvl="1" indent="-128270"/>
            <a:r>
              <a:rPr lang="cs-CZ">
                <a:cs typeface="Calibri Light"/>
              </a:rPr>
              <a:t>Definuje počet požadovaných </a:t>
            </a:r>
            <a:r>
              <a:rPr lang="cs-CZ" err="1">
                <a:cs typeface="Calibri Light"/>
              </a:rPr>
              <a:t>podů</a:t>
            </a:r>
          </a:p>
          <a:p>
            <a:pPr marL="385445" lvl="1" indent="-128270"/>
            <a:r>
              <a:rPr lang="cs-CZ">
                <a:cs typeface="Calibri Light"/>
              </a:rPr>
              <a:t>Havarované </a:t>
            </a:r>
            <a:r>
              <a:rPr lang="cs-CZ" err="1">
                <a:cs typeface="Calibri Light"/>
              </a:rPr>
              <a:t>pody</a:t>
            </a:r>
            <a:r>
              <a:rPr lang="cs-CZ">
                <a:cs typeface="Calibri Light"/>
              </a:rPr>
              <a:t> jsou nahrazeny</a:t>
            </a:r>
          </a:p>
          <a:p>
            <a:r>
              <a:rPr lang="cs-CZ" err="1">
                <a:cs typeface="Calibri Light"/>
              </a:rPr>
              <a:t>Replica</a:t>
            </a:r>
            <a:r>
              <a:rPr lang="cs-CZ">
                <a:cs typeface="Calibri Light"/>
              </a:rPr>
              <a:t> set</a:t>
            </a:r>
          </a:p>
          <a:p>
            <a:pPr marL="385445" lvl="1" indent="-128270"/>
            <a:r>
              <a:rPr lang="cs-CZ">
                <a:cs typeface="Calibri Light"/>
              </a:rPr>
              <a:t>Nahrazuje </a:t>
            </a:r>
            <a:r>
              <a:rPr lang="cs-CZ" err="1">
                <a:cs typeface="Calibri Light"/>
              </a:rPr>
              <a:t>replica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controller</a:t>
            </a:r>
            <a:endParaRPr lang="cs-CZ">
              <a:cs typeface="Calibri Light"/>
            </a:endParaRPr>
          </a:p>
          <a:p>
            <a:pPr marL="385445" lvl="1" indent="-128270"/>
            <a:r>
              <a:rPr lang="cs-CZ">
                <a:cs typeface="Calibri Light"/>
              </a:rPr>
              <a:t>Lepší </a:t>
            </a:r>
            <a:r>
              <a:rPr lang="cs-CZ" err="1">
                <a:cs typeface="Calibri Light"/>
              </a:rPr>
              <a:t>selector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podů</a:t>
            </a:r>
            <a:endParaRPr lang="cs-CZ">
              <a:cs typeface="Calibri Light"/>
            </a:endParaRPr>
          </a:p>
          <a:p>
            <a:r>
              <a:rPr lang="cs-CZ" err="1">
                <a:cs typeface="Calibri Light"/>
              </a:rPr>
              <a:t>Deployment</a:t>
            </a:r>
            <a:endParaRPr lang="cs-CZ">
              <a:cs typeface="Calibri Light"/>
            </a:endParaRPr>
          </a:p>
          <a:p>
            <a:pPr marL="385445" lvl="1" indent="-128270"/>
            <a:r>
              <a:rPr lang="cs-CZ">
                <a:cs typeface="Calibri Light"/>
              </a:rPr>
              <a:t>Deklarativní zápis</a:t>
            </a:r>
          </a:p>
          <a:p>
            <a:pPr marL="385445" lvl="1" indent="-128270"/>
            <a:r>
              <a:rPr lang="cs-CZ">
                <a:cs typeface="Calibri Light"/>
              </a:rPr>
              <a:t>Popis cílového stavu </a:t>
            </a:r>
            <a:r>
              <a:rPr lang="cs-CZ" err="1">
                <a:cs typeface="Calibri Light"/>
              </a:rPr>
              <a:t>podů</a:t>
            </a:r>
            <a:endParaRPr lang="cs-CZ">
              <a:cs typeface="Calibri Light"/>
            </a:endParaRP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8628CE7B-F0B3-3316-C8C5-0F2764FC8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924" y="254210"/>
            <a:ext cx="598817" cy="58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936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56C34B9-D586-A581-197C-8F8537925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>
                <a:cs typeface="Calibri"/>
              </a:rPr>
              <a:t>Networking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A484584-C212-34A0-F19B-1424E8BE5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4558493" cy="3385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>
                <a:cs typeface="Calibri Light"/>
              </a:rPr>
              <a:t>Adresu má každý node i pod</a:t>
            </a:r>
          </a:p>
          <a:p>
            <a:r>
              <a:rPr lang="cs-CZ">
                <a:cs typeface="Calibri Light"/>
              </a:rPr>
              <a:t>Nody a </a:t>
            </a:r>
            <a:r>
              <a:rPr lang="cs-CZ" err="1">
                <a:cs typeface="Calibri Light"/>
              </a:rPr>
              <a:t>pody</a:t>
            </a:r>
            <a:r>
              <a:rPr lang="cs-CZ">
                <a:cs typeface="Calibri Light"/>
              </a:rPr>
              <a:t> musí mít vzájemnou konektivitu bez NAT</a:t>
            </a:r>
          </a:p>
          <a:p>
            <a:r>
              <a:rPr lang="cs-CZ">
                <a:cs typeface="Calibri Light"/>
              </a:rPr>
              <a:t>Adresy se mění</a:t>
            </a:r>
          </a:p>
          <a:p>
            <a:r>
              <a:rPr lang="cs-CZ" err="1">
                <a:cs typeface="Calibri Light"/>
              </a:rPr>
              <a:t>Kubernetes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Service</a:t>
            </a:r>
          </a:p>
          <a:p>
            <a:pPr marL="385445" lvl="1" indent="-128270"/>
            <a:r>
              <a:rPr lang="cs-CZ">
                <a:cs typeface="Calibri Light"/>
              </a:rPr>
              <a:t>Poskytuje stabilní adresy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8628CE7B-F0B3-3316-C8C5-0F2764FC8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924" y="254210"/>
            <a:ext cx="598817" cy="589832"/>
          </a:xfrm>
          <a:prstGeom prst="rect">
            <a:avLst/>
          </a:prstGeom>
        </p:spPr>
      </p:pic>
      <p:pic>
        <p:nvPicPr>
          <p:cNvPr id="4" name="Obrázek 5">
            <a:extLst>
              <a:ext uri="{FF2B5EF4-FFF2-40B4-BE49-F238E27FC236}">
                <a16:creationId xmlns:a16="http://schemas.microsoft.com/office/drawing/2014/main" id="{648B3FC4-C455-D7CD-0F89-80DC10F68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8653"/>
            <a:ext cx="4133850" cy="2699845"/>
          </a:xfrm>
          <a:prstGeom prst="rect">
            <a:avLst/>
          </a:prstGeom>
        </p:spPr>
      </p:pic>
      <p:pic>
        <p:nvPicPr>
          <p:cNvPr id="7" name="Obrázek 7">
            <a:extLst>
              <a:ext uri="{FF2B5EF4-FFF2-40B4-BE49-F238E27FC236}">
                <a16:creationId xmlns:a16="http://schemas.microsoft.com/office/drawing/2014/main" id="{F4B2AA9F-4E6E-CF22-F35A-ED357539D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575" y="2435756"/>
            <a:ext cx="4200525" cy="271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01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56C34B9-D586-A581-197C-8F8537925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err="1">
                <a:cs typeface="Calibri"/>
              </a:rPr>
              <a:t>Storage</a:t>
            </a:r>
            <a:endParaRPr lang="cs-CZ" err="1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A484584-C212-34A0-F19B-1424E8BE5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4558493" cy="3385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>
                <a:cs typeface="Calibri Light"/>
              </a:rPr>
              <a:t>Pod </a:t>
            </a:r>
            <a:r>
              <a:rPr lang="cs-CZ" err="1">
                <a:cs typeface="Calibri Light"/>
              </a:rPr>
              <a:t>volume</a:t>
            </a:r>
          </a:p>
          <a:p>
            <a:pPr marL="385445" lvl="1" indent="-128270"/>
            <a:r>
              <a:rPr lang="cs-CZ">
                <a:cs typeface="Calibri Light"/>
              </a:rPr>
              <a:t>Jako </a:t>
            </a:r>
            <a:r>
              <a:rPr lang="cs-CZ" err="1">
                <a:cs typeface="Calibri Light"/>
              </a:rPr>
              <a:t>docker</a:t>
            </a:r>
          </a:p>
          <a:p>
            <a:pPr marL="385445" lvl="1" indent="-128270"/>
            <a:r>
              <a:rPr lang="cs-CZ">
                <a:cs typeface="Calibri Light"/>
              </a:rPr>
              <a:t>Svázáno s životem </a:t>
            </a:r>
            <a:r>
              <a:rPr lang="cs-CZ" err="1">
                <a:cs typeface="Calibri Light"/>
              </a:rPr>
              <a:t>podu</a:t>
            </a:r>
          </a:p>
          <a:p>
            <a:r>
              <a:rPr lang="cs-CZ" err="1">
                <a:cs typeface="Calibri Light"/>
              </a:rPr>
              <a:t>Persistent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volume</a:t>
            </a:r>
          </a:p>
          <a:p>
            <a:pPr marL="385445" lvl="1" indent="-128270"/>
            <a:r>
              <a:rPr lang="cs-CZ">
                <a:cs typeface="Calibri Light"/>
              </a:rPr>
              <a:t>Trvalý</a:t>
            </a:r>
          </a:p>
          <a:p>
            <a:pPr marL="385445" lvl="1" indent="-128270"/>
            <a:endParaRPr lang="cs-CZ">
              <a:cs typeface="Calibri Light"/>
            </a:endParaRPr>
          </a:p>
          <a:p>
            <a:r>
              <a:rPr lang="cs-CZ">
                <a:cs typeface="Calibri Light"/>
              </a:rPr>
              <a:t>V prostředí cloudu preferujeme externí služby</a:t>
            </a:r>
          </a:p>
          <a:p>
            <a:pPr marL="385445" lvl="1" indent="-128270"/>
            <a:r>
              <a:rPr lang="cs-CZ">
                <a:cs typeface="Calibri Light"/>
              </a:rPr>
              <a:t>Databáze</a:t>
            </a:r>
          </a:p>
          <a:p>
            <a:pPr marL="385445" lvl="1" indent="-128270"/>
            <a:r>
              <a:rPr lang="cs-CZ" err="1">
                <a:cs typeface="Calibri Light"/>
              </a:rPr>
              <a:t>Memory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cache</a:t>
            </a:r>
          </a:p>
          <a:p>
            <a:pPr marL="385445" lvl="1" indent="-128270"/>
            <a:r>
              <a:rPr lang="cs-CZ" err="1">
                <a:cs typeface="Calibri Light"/>
              </a:rPr>
              <a:t>Queue</a:t>
            </a:r>
            <a:r>
              <a:rPr lang="cs-CZ">
                <a:cs typeface="Calibri Light"/>
              </a:rPr>
              <a:t> </a:t>
            </a:r>
            <a:r>
              <a:rPr lang="cs-CZ" err="1">
                <a:cs typeface="Calibri Light"/>
              </a:rPr>
              <a:t>service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8628CE7B-F0B3-3316-C8C5-0F2764FC8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924" y="254210"/>
            <a:ext cx="598817" cy="589832"/>
          </a:xfrm>
          <a:prstGeom prst="rect">
            <a:avLst/>
          </a:prstGeom>
        </p:spPr>
      </p:pic>
      <p:pic>
        <p:nvPicPr>
          <p:cNvPr id="6" name="Obrázek 7">
            <a:extLst>
              <a:ext uri="{FF2B5EF4-FFF2-40B4-BE49-F238E27FC236}">
                <a16:creationId xmlns:a16="http://schemas.microsoft.com/office/drawing/2014/main" id="{37E54556-C7DE-E7D9-00BC-DBB553697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00" y="1655272"/>
            <a:ext cx="2743200" cy="158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85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56C34B9-D586-A581-197C-8F8537925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>
                <a:cs typeface="Calibri"/>
              </a:rPr>
              <a:t>Kdy použít </a:t>
            </a:r>
            <a:r>
              <a:rPr lang="cs-CZ" err="1">
                <a:cs typeface="Calibri"/>
              </a:rPr>
              <a:t>Kubernetes</a:t>
            </a:r>
            <a:r>
              <a:rPr lang="cs-CZ">
                <a:cs typeface="Calibri"/>
              </a:rPr>
              <a:t>?</a:t>
            </a:r>
            <a:endParaRPr lang="cs-CZ" err="1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A484584-C212-34A0-F19B-1424E8BE5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2" y="1000126"/>
            <a:ext cx="8206568" cy="3385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cs-CZ">
                <a:cs typeface="Calibri Light"/>
              </a:rPr>
              <a:t>Ano</a:t>
            </a:r>
            <a:endParaRPr lang="cs-CZ" err="1">
              <a:cs typeface="Calibri Light"/>
            </a:endParaRPr>
          </a:p>
          <a:p>
            <a:pPr marL="385445" lvl="1" indent="-128270"/>
            <a:r>
              <a:rPr lang="cs-CZ" err="1">
                <a:cs typeface="Calibri Light"/>
              </a:rPr>
              <a:t>Mikroslužby</a:t>
            </a:r>
            <a:endParaRPr lang="cs-CZ">
              <a:cs typeface="Calibri Light"/>
            </a:endParaRPr>
          </a:p>
          <a:p>
            <a:pPr marL="385445" lvl="1" indent="-128270"/>
            <a:r>
              <a:rPr lang="cs-CZ">
                <a:cs typeface="Calibri Light"/>
              </a:rPr>
              <a:t>Cloud nativní aplikace</a:t>
            </a:r>
            <a:endParaRPr lang="cs-CZ" sz="1350">
              <a:cs typeface="Calibri Light"/>
            </a:endParaRPr>
          </a:p>
          <a:p>
            <a:pPr marL="385445" lvl="1" indent="-128270"/>
            <a:r>
              <a:rPr lang="cs-CZ">
                <a:cs typeface="Calibri Light"/>
              </a:rPr>
              <a:t>Kontejnery</a:t>
            </a:r>
          </a:p>
          <a:p>
            <a:pPr marL="385445" lvl="1" indent="-128270"/>
            <a:r>
              <a:rPr lang="cs-CZ">
                <a:cs typeface="Calibri Light"/>
              </a:rPr>
              <a:t>Updaty mnoha kontejnerů</a:t>
            </a:r>
          </a:p>
          <a:p>
            <a:pPr marL="385445" lvl="1" indent="-128270"/>
            <a:r>
              <a:rPr lang="cs-CZ">
                <a:cs typeface="Calibri Light"/>
              </a:rPr>
              <a:t>Centralizovaná správa sítě a úložiště</a:t>
            </a:r>
          </a:p>
          <a:p>
            <a:r>
              <a:rPr lang="cs-CZ">
                <a:cs typeface="Calibri Light"/>
              </a:rPr>
              <a:t>Ne</a:t>
            </a:r>
          </a:p>
          <a:p>
            <a:pPr marL="385445" lvl="1" indent="-128270"/>
            <a:r>
              <a:rPr lang="cs-CZ">
                <a:cs typeface="Calibri Light"/>
              </a:rPr>
              <a:t>Monolitické aplikace</a:t>
            </a:r>
          </a:p>
          <a:p>
            <a:pPr marL="385445" lvl="1" indent="-128270"/>
            <a:r>
              <a:rPr lang="cs-CZ">
                <a:cs typeface="Calibri Light"/>
              </a:rPr>
              <a:t>Nezkušenost nebo odpor týmu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8628CE7B-F0B3-3316-C8C5-0F2764FC8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924" y="254210"/>
            <a:ext cx="598817" cy="58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61508"/>
      </p:ext>
    </p:extLst>
  </p:cSld>
  <p:clrMapOvr>
    <a:masterClrMapping/>
  </p:clrMapOvr>
</p:sld>
</file>

<file path=ppt/theme/theme1.xml><?xml version="1.0" encoding="utf-8"?>
<a:theme xmlns:a="http://schemas.openxmlformats.org/drawingml/2006/main" name="1_00 Brand title 0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90C10D8A-0745-49D0-8B5C-A645BC50D78F}"/>
    </a:ext>
  </a:extLst>
</a:theme>
</file>

<file path=ppt/theme/theme10.xml><?xml version="1.0" encoding="utf-8"?>
<a:theme xmlns:a="http://schemas.openxmlformats.org/drawingml/2006/main" name="2_3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5387EE2B-FA5B-4238-B045-2965C5E9C945}"/>
    </a:ext>
  </a:extLst>
</a:theme>
</file>

<file path=ppt/theme/theme11.xml><?xml version="1.0" encoding="utf-8"?>
<a:theme xmlns:a="http://schemas.openxmlformats.org/drawingml/2006/main" name="10_SUBTITUL 04 ORAN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04571B51-0223-4388-B15E-29EBB348382F}"/>
    </a:ext>
  </a:extLst>
</a:theme>
</file>

<file path=ppt/theme/theme12.xml><?xml version="1.0" encoding="utf-8"?>
<a:theme xmlns:a="http://schemas.openxmlformats.org/drawingml/2006/main" name="2_4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01050FCD-FFDC-46F0-9815-9188E541C28F}"/>
    </a:ext>
  </a:extLst>
</a:theme>
</file>

<file path=ppt/theme/theme13.xml><?xml version="1.0" encoding="utf-8"?>
<a:theme xmlns:a="http://schemas.openxmlformats.org/drawingml/2006/main" name="2_5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2B73E8FF-8022-4E5B-87E0-3BFDFF55EC84}"/>
    </a:ext>
  </a:extLst>
</a:theme>
</file>

<file path=ppt/theme/theme14.xml><?xml version="1.0" encoding="utf-8"?>
<a:theme xmlns:a="http://schemas.openxmlformats.org/drawingml/2006/main" name="2_6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0CE3B40F-9F5D-4329-A674-DAEE82FC2CAC}"/>
    </a:ext>
  </a:extLst>
</a:theme>
</file>

<file path=ppt/theme/theme15.xml><?xml version="1.0" encoding="utf-8"?>
<a:theme xmlns:a="http://schemas.openxmlformats.org/drawingml/2006/main" name="2_7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73241D87-A351-473E-823C-25A580153EDF}"/>
    </a:ext>
  </a:extLst>
</a:theme>
</file>

<file path=ppt/theme/theme16.xml><?xml version="1.0" encoding="utf-8"?>
<a:theme xmlns:a="http://schemas.openxmlformats.org/drawingml/2006/main" name="2_8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76BACE3E-85A0-4C81-A6B5-1BC2B881B2EF}"/>
    </a:ext>
  </a:extLst>
</a:theme>
</file>

<file path=ppt/theme/theme17.xml><?xml version="1.0" encoding="utf-8"?>
<a:theme xmlns:a="http://schemas.openxmlformats.org/drawingml/2006/main" name="2_9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3B7B512F-1B1F-4178-A879-88BD8B3914F4}"/>
    </a:ext>
  </a:extLst>
</a:theme>
</file>

<file path=ppt/theme/theme18.xml><?xml version="1.0" encoding="utf-8"?>
<a:theme xmlns:a="http://schemas.openxmlformats.org/drawingml/2006/main" name="2_10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D7739181-53EC-4779-AA18-F100B9FA1FDB}"/>
    </a:ext>
  </a:extLst>
</a:theme>
</file>

<file path=ppt/theme/theme19.xml><?xml version="1.0" encoding="utf-8"?>
<a:theme xmlns:a="http://schemas.openxmlformats.org/drawingml/2006/main" name="2_11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C8F8BFC7-8EE7-41B3-A43A-D1F9330FF01C}"/>
    </a:ext>
  </a:extLst>
</a:theme>
</file>

<file path=ppt/theme/theme2.xml><?xml version="1.0" encoding="utf-8"?>
<a:theme xmlns:a="http://schemas.openxmlformats.org/drawingml/2006/main" name="1_1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B86D9D00-351E-4F38-B33E-EC8B9120131A}"/>
    </a:ext>
  </a:extLst>
</a:theme>
</file>

<file path=ppt/theme/theme20.xml><?xml version="1.0" encoding="utf-8"?>
<a:theme xmlns:a="http://schemas.openxmlformats.org/drawingml/2006/main" name="2_12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86077601-498F-47A4-859A-E63246547C00}"/>
    </a:ext>
  </a:extLst>
</a:theme>
</file>

<file path=ppt/theme/theme21.xml><?xml version="1.0" encoding="utf-8"?>
<a:theme xmlns:a="http://schemas.openxmlformats.org/drawingml/2006/main" name="2_13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17BC1C42-8380-42DD-8010-7E8A8229C4A5}"/>
    </a:ext>
  </a:extLst>
</a:theme>
</file>

<file path=ppt/theme/theme22.xml><?xml version="1.0" encoding="utf-8"?>
<a:theme xmlns:a="http://schemas.openxmlformats.org/drawingml/2006/main" name="3_1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74FDF533-64A0-4F25-AC1E-BE5AAC37A388}"/>
    </a:ext>
  </a:extLst>
</a:theme>
</file>

<file path=ppt/theme/theme23.xml><?xml version="1.0" encoding="utf-8"?>
<a:theme xmlns:a="http://schemas.openxmlformats.org/drawingml/2006/main" name="3_2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5E5496D5-C6C5-42BB-A388-E0E136589436}"/>
    </a:ext>
  </a:extLst>
</a:theme>
</file>

<file path=ppt/theme/theme24.xml><?xml version="1.0" encoding="utf-8"?>
<a:theme xmlns:a="http://schemas.openxmlformats.org/drawingml/2006/main" name="3_3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1361BCDE-5BAA-43B4-AB9F-42B88BEB2F18}"/>
    </a:ext>
  </a:extLst>
</a:theme>
</file>

<file path=ppt/theme/theme25.xml><?xml version="1.0" encoding="utf-8"?>
<a:theme xmlns:a="http://schemas.openxmlformats.org/drawingml/2006/main" name="1_4. Oth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F31669D8-2623-4130-A787-4650D4914915}"/>
    </a:ext>
  </a:extLst>
</a:theme>
</file>

<file path=ppt/theme/theme26.xml><?xml version="1.0" encoding="utf-8"?>
<a:theme xmlns:a="http://schemas.openxmlformats.org/drawingml/2006/main" name="1_4.1 Oth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5DE99BB2-81FD-4835-BEE9-07215B6DD7EC}"/>
    </a:ext>
  </a:extLst>
</a:theme>
</file>

<file path=ppt/theme/theme27.xml><?xml version="1.0" encoding="utf-8"?>
<a:theme xmlns:a="http://schemas.openxmlformats.org/drawingml/2006/main" name="1_4.2 Oth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B1C93E67-2834-4D8A-9EED-2B41E190976A}"/>
    </a:ext>
  </a:extLst>
</a:theme>
</file>

<file path=ppt/theme/theme28.xml><?xml version="1.0" encoding="utf-8"?>
<a:theme xmlns:a="http://schemas.openxmlformats.org/drawingml/2006/main" name="1_4.3 Oth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3F9EBDED-9D2B-477F-8785-2B6D50EE2A57}"/>
    </a:ext>
  </a:extLst>
</a:theme>
</file>

<file path=ppt/theme/theme29.xml><?xml version="1.0" encoding="utf-8"?>
<a:theme xmlns:a="http://schemas.openxmlformats.org/drawingml/2006/main" name="4.4 Oth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1B82941C-8C7A-4113-B422-6BA6A9BB565A}"/>
    </a:ext>
  </a:extLst>
</a:theme>
</file>

<file path=ppt/theme/theme3.xml><?xml version="1.0" encoding="utf-8"?>
<a:theme xmlns:a="http://schemas.openxmlformats.org/drawingml/2006/main" name="1_2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5CE54415-F232-4E22-AF6B-30AA57B6BF14}"/>
    </a:ext>
  </a:extLst>
</a:theme>
</file>

<file path=ppt/theme/theme30.xml><?xml version="1.0" encoding="utf-8"?>
<a:theme xmlns:a="http://schemas.openxmlformats.org/drawingml/2006/main" name="4.5 Other">
  <a:themeElements>
    <a:clrScheme name="ORBIT">
      <a:dk1>
        <a:sysClr val="windowText" lastClr="000000"/>
      </a:dk1>
      <a:lt1>
        <a:sysClr val="window" lastClr="FFFFFF"/>
      </a:lt1>
      <a:dk2>
        <a:srgbClr val="999999"/>
      </a:dk2>
      <a:lt2>
        <a:srgbClr val="FFFFFF"/>
      </a:lt2>
      <a:accent1>
        <a:srgbClr val="FF6600"/>
      </a:accent1>
      <a:accent2>
        <a:srgbClr val="FF9900"/>
      </a:accent2>
      <a:accent3>
        <a:srgbClr val="999999"/>
      </a:accent3>
      <a:accent4>
        <a:srgbClr val="585858"/>
      </a:accent4>
      <a:accent5>
        <a:srgbClr val="585858"/>
      </a:accent5>
      <a:accent6>
        <a:srgbClr val="B22600"/>
      </a:accent6>
      <a:hlink>
        <a:srgbClr val="FF6600"/>
      </a:hlink>
      <a:folHlink>
        <a:srgbClr val="FF99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456454A3-B10A-430E-BA65-6ACE9655E005}"/>
    </a:ext>
  </a:extLst>
</a:theme>
</file>

<file path=ppt/theme/theme31.xml><?xml version="1.0" encoding="utf-8"?>
<a:theme xmlns:a="http://schemas.openxmlformats.org/drawingml/2006/main" name="1_4.5 Other">
  <a:themeElements>
    <a:clrScheme name="ORBIT">
      <a:dk1>
        <a:sysClr val="windowText" lastClr="000000"/>
      </a:dk1>
      <a:lt1>
        <a:sysClr val="window" lastClr="FFFFFF"/>
      </a:lt1>
      <a:dk2>
        <a:srgbClr val="999999"/>
      </a:dk2>
      <a:lt2>
        <a:srgbClr val="FFFFFF"/>
      </a:lt2>
      <a:accent1>
        <a:srgbClr val="FF6600"/>
      </a:accent1>
      <a:accent2>
        <a:srgbClr val="FF9900"/>
      </a:accent2>
      <a:accent3>
        <a:srgbClr val="999999"/>
      </a:accent3>
      <a:accent4>
        <a:srgbClr val="585858"/>
      </a:accent4>
      <a:accent5>
        <a:srgbClr val="585858"/>
      </a:accent5>
      <a:accent6>
        <a:srgbClr val="B22600"/>
      </a:accent6>
      <a:hlink>
        <a:srgbClr val="FF6600"/>
      </a:hlink>
      <a:folHlink>
        <a:srgbClr val="FF99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395CF0DC-49DE-4D41-BD88-1B3D8B7EF8AE}"/>
    </a:ext>
  </a:extLst>
</a:theme>
</file>

<file path=ppt/theme/theme32.xml><?xml version="1.0" encoding="utf-8"?>
<a:theme xmlns:a="http://schemas.openxmlformats.org/drawingml/2006/main" name="5_1 Bod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122C86D0-D465-4FE7-B2E9-92E3001995B5}"/>
    </a:ext>
  </a:extLst>
</a:theme>
</file>

<file path=ppt/theme/theme33.xml><?xml version="1.0" encoding="utf-8"?>
<a:theme xmlns:a="http://schemas.openxmlformats.org/drawingml/2006/main" name="6_1 Bod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FD6C82D4-F709-4280-BA15-996135419189}"/>
    </a:ext>
  </a:extLst>
</a:theme>
</file>

<file path=ppt/theme/theme34.xml><?xml version="1.0" encoding="utf-8"?>
<a:theme xmlns:a="http://schemas.openxmlformats.org/drawingml/2006/main" name="5_2 Bod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8AFC5625-38E7-47A6-A0D7-CF84498EE91E}"/>
    </a:ext>
  </a:extLst>
</a:theme>
</file>

<file path=ppt/theme/theme35.xml><?xml version="1.0" encoding="utf-8"?>
<a:theme xmlns:a="http://schemas.openxmlformats.org/drawingml/2006/main" name="5_3 Body">
  <a:themeElements>
    <a:clrScheme name="ORBIT 2018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5A245A50-CED8-4009-8DF9-95C0CC9EB3A5}"/>
    </a:ext>
  </a:extLst>
</a:theme>
</file>

<file path=ppt/theme/theme36.xml><?xml version="1.0" encoding="utf-8"?>
<a:theme xmlns:a="http://schemas.openxmlformats.org/drawingml/2006/main" name="6_5 Body">
  <a:themeElements>
    <a:clrScheme name="ORBIT 2018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0947C377-8773-4DE7-B36C-178C1EBC5B2F}"/>
    </a:ext>
  </a:extLst>
</a:theme>
</file>

<file path=ppt/theme/theme37.xml><?xml version="1.0" encoding="utf-8"?>
<a:theme xmlns:a="http://schemas.openxmlformats.org/drawingml/2006/main" name="7_5 Body">
  <a:themeElements>
    <a:clrScheme name="ORBIT 2018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2F6D61A5-6825-4EA1-A4BE-B969EB66B61D}"/>
    </a:ext>
  </a:extLst>
</a:theme>
</file>

<file path=ppt/theme/theme38.xml><?xml version="1.0" encoding="utf-8"?>
<a:theme xmlns:a="http://schemas.openxmlformats.org/drawingml/2006/main" name="5_6 Bod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DD37B113-2DE5-4D74-AFAC-5D1DED984D22}"/>
    </a:ext>
  </a:extLst>
</a:theme>
</file>

<file path=ppt/theme/theme39.xml><?xml version="1.0" encoding="utf-8"?>
<a:theme xmlns:a="http://schemas.openxmlformats.org/drawingml/2006/main" name="6_6 Bod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0434AD17-DAD3-4BA0-8255-0E9448031C86}"/>
    </a:ext>
  </a:extLst>
</a:theme>
</file>

<file path=ppt/theme/theme4.xml><?xml version="1.0" encoding="utf-8"?>
<a:theme xmlns:a="http://schemas.openxmlformats.org/drawingml/2006/main" name="1_3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5F05CCBF-CC7F-4A86-8537-AAB65F187996}"/>
    </a:ext>
  </a:extLst>
</a:theme>
</file>

<file path=ppt/theme/theme40.xml><?xml version="1.0" encoding="utf-8"?>
<a:theme xmlns:a="http://schemas.openxmlformats.org/drawingml/2006/main" name="4_0 Body Body">
  <a:themeElements>
    <a:clrScheme name="ORBIT 2018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CBA5D595-657C-407F-89A9-5D28516649E5}"/>
    </a:ext>
  </a:extLst>
</a:theme>
</file>

<file path=ppt/theme/theme41.xml><?xml version="1.0" encoding="utf-8"?>
<a:theme xmlns:a="http://schemas.openxmlformats.org/drawingml/2006/main" name="4_2 Body">
  <a:themeElements>
    <a:clrScheme name="ORBIT 2018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F26F218D-FA3B-412F-B4C0-098CD3D92D2A}"/>
    </a:ext>
  </a:extLst>
</a:theme>
</file>

<file path=ppt/theme/theme42.xml><?xml version="1.0" encoding="utf-8"?>
<a:theme xmlns:a="http://schemas.openxmlformats.org/drawingml/2006/main" name="4_1 Body bez loga">
  <a:themeElements>
    <a:clrScheme name="ORBIT 2018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FB2F30CF-0367-469D-BF2B-E56D564C2528}"/>
    </a:ext>
  </a:extLst>
</a:theme>
</file>

<file path=ppt/theme/theme43.xml><?xml version="1.0" encoding="utf-8"?>
<a:theme xmlns:a="http://schemas.openxmlformats.org/drawingml/2006/main" name="00 BRAND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B8EACAEA-8D32-45B6-A69B-DE4828B248BB}"/>
    </a:ext>
  </a:extLst>
</a:theme>
</file>

<file path=ppt/theme/theme44.xml><?xml version="1.0" encoding="utf-8"?>
<a:theme xmlns:a="http://schemas.openxmlformats.org/drawingml/2006/main" name="00 Brand title 0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AA5FE166-387B-44DD-B114-6200E5C8998F}"/>
    </a:ext>
  </a:extLst>
</a:theme>
</file>

<file path=ppt/theme/theme45.xml><?xml version="1.0" encoding="utf-8"?>
<a:theme xmlns:a="http://schemas.openxmlformats.org/drawingml/2006/main" name="2_1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BC8993E1-0198-477C-84AE-7BAE71362263}"/>
    </a:ext>
  </a:extLst>
</a:theme>
</file>

<file path=ppt/theme/theme46.xml><?xml version="1.0" encoding="utf-8"?>
<a:theme xmlns:a="http://schemas.openxmlformats.org/drawingml/2006/main" name="7_6 Bod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405D4078-6DB1-47D2-9E06-EBDAC29B758B}"/>
    </a:ext>
  </a:extLst>
</a:theme>
</file>

<file path=ppt/theme/theme47.xml><?xml version="1.0" encoding="utf-8"?>
<a:theme xmlns:a="http://schemas.openxmlformats.org/drawingml/2006/main" name="5_0 Body Body">
  <a:themeElements>
    <a:clrScheme name="ORBIT 2018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CA1CAB2E-C4DB-43BF-A799-4461E406B864}"/>
    </a:ext>
  </a:extLst>
</a:theme>
</file>

<file path=ppt/theme/theme48.xml><?xml version="1.0" encoding="utf-8"?>
<a:theme xmlns:a="http://schemas.openxmlformats.org/drawingml/2006/main" name="5_1 Body bez loga">
  <a:themeElements>
    <a:clrScheme name="ORBIT 2018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FF258440-4EC4-42B1-91C6-893D6342BB78}"/>
    </a:ext>
  </a:extLst>
</a:theme>
</file>

<file path=ppt/theme/theme49.xml><?xml version="1.0" encoding="utf-8"?>
<a:theme xmlns:a="http://schemas.openxmlformats.org/drawingml/2006/main" name="2_2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5BBE42B3-BEDA-4C85-8507-BEBE53EE32F7}"/>
    </a:ext>
  </a:extLst>
</a:theme>
</file>

<file path=ppt/theme/theme5.xml><?xml version="1.0" encoding="utf-8"?>
<a:theme xmlns:a="http://schemas.openxmlformats.org/drawingml/2006/main" name="1_4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D5D235F3-BFFC-4258-9CF9-B12CF507412D}"/>
    </a:ext>
  </a:extLst>
</a:theme>
</file>

<file path=ppt/theme/theme50.xml><?xml version="1.0" encoding="utf-8"?>
<a:theme xmlns:a="http://schemas.openxmlformats.org/drawingml/2006/main" name="2_6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7A8E3E96-78AA-4F38-A15B-413113E629EA}"/>
    </a:ext>
  </a:extLst>
</a:theme>
</file>

<file path=ppt/theme/theme51.xml><?xml version="1.0" encoding="utf-8"?>
<a:theme xmlns:a="http://schemas.openxmlformats.org/drawingml/2006/main" name="7_1 Bod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9CD72F77-1F87-461F-AF8B-17B21A347B04}"/>
    </a:ext>
  </a:extLst>
</a:theme>
</file>

<file path=ppt/theme/theme52.xml><?xml version="1.0" encoding="utf-8"?>
<a:theme xmlns:a="http://schemas.openxmlformats.org/drawingml/2006/main" name="6_2 Bod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1E24F658-E568-49B6-9C16-E694C6377934}"/>
    </a:ext>
  </a:extLst>
</a:theme>
</file>

<file path=ppt/theme/theme53.xml><?xml version="1.0" encoding="utf-8"?>
<a:theme xmlns:a="http://schemas.openxmlformats.org/drawingml/2006/main" name="6_3 Body">
  <a:themeElements>
    <a:clrScheme name="ORBIT 2018">
      <a:dk1>
        <a:sysClr val="windowText" lastClr="000000"/>
      </a:dk1>
      <a:lt1>
        <a:sysClr val="window" lastClr="FFFFFF"/>
      </a:lt1>
      <a:dk2>
        <a:srgbClr val="7F7F7F"/>
      </a:dk2>
      <a:lt2>
        <a:srgbClr val="EEECE1"/>
      </a:lt2>
      <a:accent1>
        <a:srgbClr val="FF5800"/>
      </a:accent1>
      <a:accent2>
        <a:srgbClr val="FF8A00"/>
      </a:accent2>
      <a:accent3>
        <a:srgbClr val="C00000"/>
      </a:accent3>
      <a:accent4>
        <a:srgbClr val="FF5B21"/>
      </a:accent4>
      <a:accent5>
        <a:srgbClr val="585858"/>
      </a:accent5>
      <a:accent6>
        <a:srgbClr val="B22600"/>
      </a:accent6>
      <a:hlink>
        <a:srgbClr val="FF5800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CA9A6A29-D0AC-496C-8EF6-7770E982D167}"/>
    </a:ext>
  </a:extLst>
</a:theme>
</file>

<file path=ppt/theme/theme5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5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5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77B9E1B0-73CF-43FB-B7C1-7901B749BE59}"/>
    </a:ext>
  </a:extLst>
</a:theme>
</file>

<file path=ppt/theme/theme7.xml><?xml version="1.0" encoding="utf-8"?>
<a:theme xmlns:a="http://schemas.openxmlformats.org/drawingml/2006/main" name="1_6 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9F168C3F-FAA8-4884-A231-9FF36DC5A24A}"/>
    </a:ext>
  </a:extLst>
</a:theme>
</file>

<file path=ppt/theme/theme8.xml><?xml version="1.0" encoding="utf-8"?>
<a:theme xmlns:a="http://schemas.openxmlformats.org/drawingml/2006/main" name="2_1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C1AF3F4C-41B5-4410-B5D5-C44AA7C7A376}"/>
    </a:ext>
  </a:extLst>
</a:theme>
</file>

<file path=ppt/theme/theme9.xml><?xml version="1.0" encoding="utf-8"?>
<a:theme xmlns:a="http://schemas.openxmlformats.org/drawingml/2006/main" name="2_2 Subtit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BIT_obecná_v1" id="{381140CF-F679-4161-96BE-24C13A8E0844}" vid="{A5196CD9-572B-464C-B98A-E54EC2B8DFA3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0E748703E99244280E0CC9F7F13E6E8" ma:contentTypeVersion="2" ma:contentTypeDescription="Vytvoří nový dokument" ma:contentTypeScope="" ma:versionID="5cd51c42a85109213778b1ca9925e8be">
  <xsd:schema xmlns:xsd="http://www.w3.org/2001/XMLSchema" xmlns:xs="http://www.w3.org/2001/XMLSchema" xmlns:p="http://schemas.microsoft.com/office/2006/metadata/properties" xmlns:ns2="64e52ef6-363d-4420-89df-4de2c1f72c28" targetNamespace="http://schemas.microsoft.com/office/2006/metadata/properties" ma:root="true" ma:fieldsID="7156d491beedbe7ce6915f1b3eb8be26" ns2:_="">
    <xsd:import namespace="64e52ef6-363d-4420-89df-4de2c1f72c2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e52ef6-363d-4420-89df-4de2c1f72c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5A00BAB-26EF-458D-AD64-C6B67393D4DF}">
  <ds:schemaRefs>
    <ds:schemaRef ds:uri="64e52ef6-363d-4420-89df-4de2c1f72c2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CBEE02C-E687-459D-9ADD-1E21CEC01272}">
  <ds:schemaRefs>
    <ds:schemaRef ds:uri="64e52ef6-363d-4420-89df-4de2c1f72c2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AC81083-F496-4E70-92F4-A1299BDAB1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Předvádění na obrazovce (16:9)</PresentationFormat>
  <Slides>25</Slides>
  <Notes>0</Notes>
  <HiddenSlides>0</HiddenSlides>
  <ScaleCrop>false</ScaleCrop>
  <HeadingPairs>
    <vt:vector size="4" baseType="variant">
      <vt:variant>
        <vt:lpstr>Motiv</vt:lpstr>
      </vt:variant>
      <vt:variant>
        <vt:i4>53</vt:i4>
      </vt:variant>
      <vt:variant>
        <vt:lpstr>Nadpisy snímků</vt:lpstr>
      </vt:variant>
      <vt:variant>
        <vt:i4>25</vt:i4>
      </vt:variant>
    </vt:vector>
  </HeadingPairs>
  <TitlesOfParts>
    <vt:vector size="78" baseType="lpstr">
      <vt:lpstr>1_00 Brand title 01</vt:lpstr>
      <vt:lpstr>1_1 Title</vt:lpstr>
      <vt:lpstr>1_2 Title</vt:lpstr>
      <vt:lpstr>1_3 Title</vt:lpstr>
      <vt:lpstr>1_4 Title</vt:lpstr>
      <vt:lpstr>1_5 Title</vt:lpstr>
      <vt:lpstr>1_6 Title</vt:lpstr>
      <vt:lpstr>2_1 Subtitle</vt:lpstr>
      <vt:lpstr>2_2 Subtitle</vt:lpstr>
      <vt:lpstr>2_3 Subtitle</vt:lpstr>
      <vt:lpstr>10_SUBTITUL 04 ORANGE</vt:lpstr>
      <vt:lpstr>2_4 Subtitle</vt:lpstr>
      <vt:lpstr>2_5 Subtitle</vt:lpstr>
      <vt:lpstr>2_6 Subtitle</vt:lpstr>
      <vt:lpstr>2_7 Subtitle</vt:lpstr>
      <vt:lpstr>2_8 Subtitle</vt:lpstr>
      <vt:lpstr>2_9 Subtitle</vt:lpstr>
      <vt:lpstr>2_10 Subtitle</vt:lpstr>
      <vt:lpstr>2_11 Subtitle</vt:lpstr>
      <vt:lpstr>2_12 Subtitle</vt:lpstr>
      <vt:lpstr>2_13 Subtitle</vt:lpstr>
      <vt:lpstr>3_1 Subtitle</vt:lpstr>
      <vt:lpstr>3_2 Subtitle</vt:lpstr>
      <vt:lpstr>3_3 Subtitle</vt:lpstr>
      <vt:lpstr>1_4. Other</vt:lpstr>
      <vt:lpstr>1_4.1 Other</vt:lpstr>
      <vt:lpstr>1_4.2 Other</vt:lpstr>
      <vt:lpstr>1_4.3 Other</vt:lpstr>
      <vt:lpstr>4.4 Other</vt:lpstr>
      <vt:lpstr>4.5 Other</vt:lpstr>
      <vt:lpstr>1_4.5 Other</vt:lpstr>
      <vt:lpstr>5_1 Body</vt:lpstr>
      <vt:lpstr>6_1 Body</vt:lpstr>
      <vt:lpstr>5_2 Body</vt:lpstr>
      <vt:lpstr>5_3 Body</vt:lpstr>
      <vt:lpstr>6_5 Body</vt:lpstr>
      <vt:lpstr>7_5 Body</vt:lpstr>
      <vt:lpstr>5_6 Body</vt:lpstr>
      <vt:lpstr>6_6 Body</vt:lpstr>
      <vt:lpstr>4_0 Body Body</vt:lpstr>
      <vt:lpstr>4_2 Body</vt:lpstr>
      <vt:lpstr>4_1 Body bez loga</vt:lpstr>
      <vt:lpstr>00 BRAND Title</vt:lpstr>
      <vt:lpstr>00 Brand title 02</vt:lpstr>
      <vt:lpstr>2_1 Title</vt:lpstr>
      <vt:lpstr>7_6 Body</vt:lpstr>
      <vt:lpstr>5_0 Body Body</vt:lpstr>
      <vt:lpstr>5_1 Body bez loga</vt:lpstr>
      <vt:lpstr>2_2 Title</vt:lpstr>
      <vt:lpstr>2_6 Title</vt:lpstr>
      <vt:lpstr>7_1 Body</vt:lpstr>
      <vt:lpstr>6_2 Body</vt:lpstr>
      <vt:lpstr>6_3 Body</vt:lpstr>
      <vt:lpstr>Prezentace aplikace PowerPoint</vt:lpstr>
      <vt:lpstr>Azure Kubernetes Service I</vt:lpstr>
      <vt:lpstr>Kubernetes (K8S)</vt:lpstr>
      <vt:lpstr>Architektura 1/2</vt:lpstr>
      <vt:lpstr>Architektura 2/2</vt:lpstr>
      <vt:lpstr>Nasazení podu</vt:lpstr>
      <vt:lpstr>Networking</vt:lpstr>
      <vt:lpstr>Storage</vt:lpstr>
      <vt:lpstr>Kdy použít Kubernetes?</vt:lpstr>
      <vt:lpstr>Azure Kubernetes Service (AKS)</vt:lpstr>
      <vt:lpstr>Instalace AKS clusteru</vt:lpstr>
      <vt:lpstr>Nasazení aplikace do AKS</vt:lpstr>
      <vt:lpstr>Vzorová aplikace</vt:lpstr>
      <vt:lpstr>Azure Kubernetes Service II</vt:lpstr>
      <vt:lpstr>Vysoká dostupnost</vt:lpstr>
      <vt:lpstr>Škálování</vt:lpstr>
      <vt:lpstr>YAML: Horizontal Pod Autoscaler</vt:lpstr>
      <vt:lpstr>Update aplikace</vt:lpstr>
      <vt:lpstr>Rollback aplikace</vt:lpstr>
      <vt:lpstr>Azure Kubernetes Service III</vt:lpstr>
      <vt:lpstr>Upgrade clusteru – Kubernetes verze</vt:lpstr>
      <vt:lpstr>AKS - perzistentní disky</vt:lpstr>
      <vt:lpstr>Helm</vt:lpstr>
      <vt:lpstr>Helm - nasazení aplikace</vt:lpstr>
      <vt:lpstr>AKS - Monitoring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/>
  <cp:revision>68</cp:revision>
  <dcterms:created xsi:type="dcterms:W3CDTF">2023-02-06T19:52:15Z</dcterms:created>
  <dcterms:modified xsi:type="dcterms:W3CDTF">2023-02-09T14:14:14Z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0x01010080E748703E99244280E0CC9F7F13E6E8</vt:lpwstr>
  </property>
  <property fmtid="{D5CDD505-2E9C-101B-9397-08002B2CF9AE}" pid="3" name="MSIP_Label_f0f5a963-8cfd-4c47-894a-055edb560a45_Enabled">
    <vt:lpwstr>true</vt:lpwstr>
  </property>
  <property fmtid="{D5CDD505-2E9C-101B-9397-08002B2CF9AE}" pid="4" name="MSIP_Label_f0f5a963-8cfd-4c47-894a-055edb560a45_SetDate">
    <vt:lpwstr>2023-02-06T19:52:27Z</vt:lpwstr>
  </property>
  <property fmtid="{D5CDD505-2E9C-101B-9397-08002B2CF9AE}" pid="5" name="MSIP_Label_f0f5a963-8cfd-4c47-894a-055edb560a45_Method">
    <vt:lpwstr>Standard</vt:lpwstr>
  </property>
  <property fmtid="{D5CDD505-2E9C-101B-9397-08002B2CF9AE}" pid="6" name="MSIP_Label_f0f5a963-8cfd-4c47-894a-055edb560a45_Name">
    <vt:lpwstr>f0f5a963-8cfd-4c47-894a-055edb560a45</vt:lpwstr>
  </property>
  <property fmtid="{D5CDD505-2E9C-101B-9397-08002B2CF9AE}" pid="7" name="MSIP_Label_f0f5a963-8cfd-4c47-894a-055edb560a45_SiteId">
    <vt:lpwstr>9662243c-bb1f-465d-8fe2-f807ac27dcfd</vt:lpwstr>
  </property>
  <property fmtid="{D5CDD505-2E9C-101B-9397-08002B2CF9AE}" pid="8" name="MSIP_Label_f0f5a963-8cfd-4c47-894a-055edb560a45_ActionId">
    <vt:lpwstr>9456881c-ac62-42b2-b30e-a709f3f7cf5c</vt:lpwstr>
  </property>
  <property fmtid="{D5CDD505-2E9C-101B-9397-08002B2CF9AE}" pid="9" name="MSIP_Label_f0f5a963-8cfd-4c47-894a-055edb560a45_ContentBits">
    <vt:lpwstr>0</vt:lpwstr>
  </property>
</Properties>
</file>